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2"/>
  </p:sldIdLst>
  <p:sldSz cx="30275213" cy="42803763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>
        <p:scale>
          <a:sx n="25" d="100"/>
          <a:sy n="25" d="100"/>
        </p:scale>
        <p:origin x="672" y="-36"/>
      </p:cViewPr>
      <p:guideLst>
        <p:guide orient="horz" pos="13481"/>
        <p:guide pos="953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2976988" y="5707274"/>
            <a:ext cx="24334417" cy="16043283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9865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2976988" y="22222418"/>
            <a:ext cx="24334417" cy="919006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794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1513840" indent="0" algn="ctr">
              <a:buNone/>
              <a:defRPr sz="6620"/>
            </a:lvl2pPr>
            <a:lvl3pPr marL="3027680" indent="0" algn="ctr">
              <a:buNone/>
              <a:defRPr sz="5960"/>
            </a:lvl3pPr>
            <a:lvl4pPr marL="4541520" indent="0" algn="ctr">
              <a:buNone/>
              <a:defRPr sz="5300"/>
            </a:lvl4pPr>
            <a:lvl5pPr marL="6055360" indent="0" algn="ctr">
              <a:buNone/>
              <a:defRPr sz="5300"/>
            </a:lvl5pPr>
            <a:lvl6pPr marL="7569200" indent="0" algn="ctr">
              <a:buNone/>
              <a:defRPr sz="5300"/>
            </a:lvl6pPr>
            <a:lvl7pPr marL="9083040" indent="0" algn="ctr">
              <a:buNone/>
              <a:defRPr sz="5300"/>
            </a:lvl7pPr>
            <a:lvl8pPr marL="10596880" indent="0" algn="ctr">
              <a:buNone/>
              <a:defRPr sz="5300"/>
            </a:lvl8pPr>
            <a:lvl9pPr marL="12110085" indent="0" algn="ctr">
              <a:buNone/>
              <a:defRPr sz="53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510844" y="4830960"/>
            <a:ext cx="27248825" cy="34221175"/>
          </a:xfrm>
        </p:spPr>
        <p:txBody>
          <a:bodyPr/>
          <a:lstStyle>
            <a:lvl1pPr marL="756920" indent="-75692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976988" y="15504013"/>
            <a:ext cx="24334417" cy="635889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19865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2976988" y="22222418"/>
            <a:ext cx="24334417" cy="2943515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7945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510844" y="9302408"/>
            <a:ext cx="27239885" cy="29704789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596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943767" y="24019985"/>
            <a:ext cx="19292311" cy="4786021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457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943767" y="28806006"/>
            <a:ext cx="19292311" cy="541517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596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768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52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536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920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304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9688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1008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510844" y="9369816"/>
            <a:ext cx="12855581" cy="29637380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5921968" y="9369816"/>
            <a:ext cx="12855581" cy="29637380"/>
          </a:xfrm>
        </p:spPr>
        <p:txBody>
          <a:bodyPr lIns="90000" tIns="46800" rIns="90000" bIns="46800">
            <a:normAutofit/>
          </a:bodyPr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463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4635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510844" y="8920425"/>
            <a:ext cx="13266817" cy="2381776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662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510844" y="11571835"/>
            <a:ext cx="13266817" cy="27435361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15485278" y="8873794"/>
            <a:ext cx="13266817" cy="2381776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662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15485278" y="11571835"/>
            <a:ext cx="13266817" cy="27435361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1510670" y="9706329"/>
            <a:ext cx="12995230" cy="28762284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15769989" y="9706860"/>
            <a:ext cx="12980740" cy="2876106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2024/7/17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25416145" y="5707274"/>
            <a:ext cx="2592572" cy="31390008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927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2270735" y="5707274"/>
            <a:ext cx="22769934" cy="31390008"/>
          </a:xfrm>
        </p:spPr>
        <p:txBody>
          <a:bodyPr vert="eaVert" lIns="46800" tIns="46800" rIns="46800" bIns="46800"/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1510844" y="3797360"/>
            <a:ext cx="27239885" cy="4404038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1510844" y="9302408"/>
            <a:ext cx="27239885" cy="29704789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1519784" y="39411649"/>
            <a:ext cx="6704927" cy="1977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10221289" y="39411649"/>
            <a:ext cx="9833894" cy="1977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22045802" y="39411649"/>
            <a:ext cx="6704927" cy="1977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7680" rtl="0" eaLnBrk="1" fontAlgn="auto" latinLnBrk="0" hangingPunct="1">
        <a:lnSpc>
          <a:spcPct val="100000"/>
        </a:lnSpc>
        <a:spcBef>
          <a:spcPct val="0"/>
        </a:spcBef>
        <a:buNone/>
        <a:defRPr sz="1192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756920" indent="-756920" algn="l" defTabSz="3027680" rtl="0" eaLnBrk="1" fontAlgn="auto" latinLnBrk="0" hangingPunct="1">
        <a:lnSpc>
          <a:spcPct val="130000"/>
        </a:lnSpc>
        <a:spcBef>
          <a:spcPts val="5"/>
        </a:spcBef>
        <a:spcAft>
          <a:spcPts val="1000"/>
        </a:spcAft>
        <a:buFont typeface="Arial" panose="020B0604020202020204" pitchFamily="34" charset="0"/>
        <a:buChar char="●"/>
        <a:defRPr sz="596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227076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tabLst>
          <a:tab pos="5329555" algn="l"/>
          <a:tab pos="5329555" algn="l"/>
          <a:tab pos="5329555" algn="l"/>
          <a:tab pos="5329555" algn="l"/>
        </a:tabLst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378460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529844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Wingdings" panose="05000000000000000000" charset="0"/>
        <a:buChar char="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681228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Arial" panose="020B0604020202020204" pitchFamily="34" charset="0"/>
        <a:buChar char="•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832612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96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80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005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8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6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52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536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920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30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8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1008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7"/>
          <p:cNvSpPr>
            <a:spLocks noGrp="1"/>
          </p:cNvSpPr>
          <p:nvPr>
            <p:ph type="title"/>
          </p:nvPr>
        </p:nvSpPr>
        <p:spPr>
          <a:xfrm>
            <a:off x="563880" y="436880"/>
            <a:ext cx="28905835" cy="4232275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/>
          <a:lstStyle/>
          <a:p>
            <a:r>
              <a:rPr lang="en-US" altLang="en-GB" sz="12000" dirty="0"/>
              <a:t>Poster Title Here</a:t>
            </a:r>
          </a:p>
        </p:txBody>
      </p:sp>
      <p:sp>
        <p:nvSpPr>
          <p:cNvPr id="71" name="Content Placeholder 70"/>
          <p:cNvSpPr>
            <a:spLocks noGrp="1"/>
          </p:cNvSpPr>
          <p:nvPr>
            <p:ph sz="quarter" idx="12"/>
          </p:nvPr>
        </p:nvSpPr>
        <p:spPr>
          <a:xfrm>
            <a:off x="10704195" y="5518150"/>
            <a:ext cx="18170525" cy="6966585"/>
          </a:xfrm>
          <a:ln>
            <a:solidFill>
              <a:schemeClr val="tx1"/>
            </a:solidFill>
            <a:prstDash val="sysDot"/>
          </a:ln>
        </p:spPr>
        <p:txBody>
          <a:bodyPr/>
          <a:lstStyle/>
          <a:p>
            <a:r>
              <a:rPr lang="en-GB" sz="5955" dirty="0">
                <a:sym typeface="+mn-ea"/>
              </a:rPr>
              <a:t>Introduction, Summary or Abstract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014095" y="5518150"/>
            <a:ext cx="8727440" cy="6967220"/>
          </a:xfrm>
        </p:spPr>
        <p:txBody>
          <a:bodyPr>
            <a:normAutofit fontScale="40000" lnSpcReduction="20000"/>
          </a:bodyPr>
          <a:lstStyle/>
          <a:p>
            <a:r>
              <a:rPr lang="en-GB" dirty="0"/>
              <a:t>Prepared by</a:t>
            </a:r>
          </a:p>
          <a:p>
            <a:r>
              <a:rPr lang="en-GB" dirty="0"/>
              <a:t>Name, Surname, Name, Surname, Name,</a:t>
            </a:r>
          </a:p>
          <a:p>
            <a:br>
              <a:rPr lang="en-GB" i="1" dirty="0"/>
            </a:br>
            <a:r>
              <a:rPr lang="en-GB" i="1" dirty="0">
                <a:solidFill>
                  <a:srgbClr val="C00000"/>
                </a:solidFill>
              </a:rPr>
              <a:t>Poster Template for a 594mm x 841mm poster presentation.</a:t>
            </a:r>
          </a:p>
          <a:p>
            <a:endParaRPr lang="en-GB" i="1" dirty="0">
              <a:solidFill>
                <a:srgbClr val="C00000"/>
              </a:solidFill>
            </a:endParaRPr>
          </a:p>
          <a:p>
            <a:r>
              <a:rPr lang="en-GB" i="1" dirty="0">
                <a:solidFill>
                  <a:srgbClr val="C00000"/>
                </a:solidFill>
              </a:rPr>
              <a:t>Different layouts are available. On the Home tab, in the Slides group, click Layout, and then select the layout  suitable for your poster.</a:t>
            </a:r>
          </a:p>
          <a:p>
            <a:endParaRPr lang="en-GB" i="1" dirty="0">
              <a:solidFill>
                <a:srgbClr val="C00000"/>
              </a:solidFill>
            </a:endParaRPr>
          </a:p>
          <a:p>
            <a:r>
              <a:rPr lang="en-GB" i="1" dirty="0">
                <a:solidFill>
                  <a:srgbClr val="C00000"/>
                </a:solidFill>
              </a:rPr>
              <a:t>Please ensure Poster title doesn’t overflow the textbox. Decrease font size if necessary.</a:t>
            </a:r>
          </a:p>
          <a:p>
            <a:endParaRPr lang="en-GB" i="1" dirty="0"/>
          </a:p>
        </p:txBody>
      </p:sp>
      <p:sp>
        <p:nvSpPr>
          <p:cNvPr id="8" name="文本框 7"/>
          <p:cNvSpPr txBox="1"/>
          <p:nvPr/>
        </p:nvSpPr>
        <p:spPr>
          <a:xfrm>
            <a:off x="1275080" y="14003655"/>
            <a:ext cx="29845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463040" y="13940155"/>
            <a:ext cx="27609165" cy="101473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/>
              <a:t>subtitle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463040" y="15718155"/>
            <a:ext cx="27609165" cy="10147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>
                <a:solidFill>
                  <a:schemeClr val="tx1"/>
                </a:solidFill>
              </a:rPr>
              <a:t>subheading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450340" y="17623155"/>
            <a:ext cx="27609165" cy="894016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11500"/>
              <a:t>Text Here</a:t>
            </a:r>
          </a:p>
          <a:p>
            <a:endParaRPr lang="en-US" altLang="zh-CN" sz="11500"/>
          </a:p>
          <a:p>
            <a:endParaRPr lang="en-US" altLang="zh-CN" sz="11500"/>
          </a:p>
          <a:p>
            <a:endParaRPr lang="en-US" altLang="zh-CN" sz="11500"/>
          </a:p>
          <a:p>
            <a:endParaRPr lang="en-US" altLang="zh-CN" sz="11500"/>
          </a:p>
        </p:txBody>
      </p:sp>
      <p:sp>
        <p:nvSpPr>
          <p:cNvPr id="59" name="Text Placeholder 58"/>
          <p:cNvSpPr>
            <a:spLocks noGrp="1"/>
          </p:cNvSpPr>
          <p:nvPr/>
        </p:nvSpPr>
        <p:spPr>
          <a:xfrm>
            <a:off x="776289" y="27007060"/>
            <a:ext cx="9304337" cy="9509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>
            <a:lvl1pPr marL="0" indent="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4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606425" indent="-23177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938530" indent="-18923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31318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68783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1450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6pPr>
            <a:lvl7pPr marL="26022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7pPr>
            <a:lvl8pPr marL="30594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8pPr>
            <a:lvl9pPr marL="35166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dirty="0">
                <a:solidFill>
                  <a:schemeClr val="tx1"/>
                </a:solidFill>
              </a:rPr>
              <a:t>Results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802640" y="28246705"/>
            <a:ext cx="9347200" cy="1351089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4400"/>
              <a:t>Text here</a:t>
            </a:r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41" name="Text Placeholder 58"/>
          <p:cNvSpPr>
            <a:spLocks noGrp="1"/>
          </p:cNvSpPr>
          <p:nvPr/>
        </p:nvSpPr>
        <p:spPr>
          <a:xfrm>
            <a:off x="10602914" y="26981660"/>
            <a:ext cx="9304337" cy="9509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>
            <a:lvl1pPr marL="0" indent="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4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606425" indent="-23177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938530" indent="-18923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31318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68783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1450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6pPr>
            <a:lvl7pPr marL="26022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7pPr>
            <a:lvl8pPr marL="30594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8pPr>
            <a:lvl9pPr marL="35166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dirty="0">
                <a:solidFill>
                  <a:schemeClr val="tx1"/>
                </a:solidFill>
                <a:sym typeface="+mn-ea"/>
              </a:rPr>
              <a:t>Materials and Methods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0581640" y="28221305"/>
            <a:ext cx="9347200" cy="1351089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4400"/>
              <a:t>Text here</a:t>
            </a:r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43" name="Text Placeholder 58"/>
          <p:cNvSpPr>
            <a:spLocks noGrp="1"/>
          </p:cNvSpPr>
          <p:nvPr/>
        </p:nvSpPr>
        <p:spPr>
          <a:xfrm>
            <a:off x="20435889" y="26981660"/>
            <a:ext cx="9304337" cy="9509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>
            <a:lvl1pPr marL="0" indent="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4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606425" indent="-23177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938530" indent="-18923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31318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68783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1450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6pPr>
            <a:lvl7pPr marL="26022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7pPr>
            <a:lvl8pPr marL="30594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8pPr>
            <a:lvl9pPr marL="35166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GB" dirty="0">
                <a:solidFill>
                  <a:schemeClr val="tx1"/>
                </a:solidFill>
              </a:rPr>
              <a:t>Conlcusion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20462240" y="28221305"/>
            <a:ext cx="9347200" cy="1351089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4400"/>
              <a:t>Text here</a:t>
            </a:r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45" name="文本框 44"/>
          <p:cNvSpPr txBox="1"/>
          <p:nvPr/>
        </p:nvSpPr>
        <p:spPr>
          <a:xfrm>
            <a:off x="853440" y="41937305"/>
            <a:ext cx="29286200" cy="76835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>
                <a:solidFill>
                  <a:srgbClr val="FF0000"/>
                </a:solidFill>
              </a:rPr>
              <a:t>Put Conference name Here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53440" y="3475990"/>
            <a:ext cx="6324600" cy="11931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4800"/>
              <a:t>Paper ID: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632e44bc-f5ce-43c1-8d3d-dc7a0980ce5f"/>
  <p:tag name="COMMONDATA" val="eyJoZGlkIjoiYjVlMjc1YzYwNmMyZmQ0M2M0ZjU3ZmI4OGNmODg3NjM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自定义</PresentationFormat>
  <Paragraphs>154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主题​​</vt:lpstr>
      <vt:lpstr>Poster 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Venus Ng</cp:lastModifiedBy>
  <cp:revision>179</cp:revision>
  <dcterms:created xsi:type="dcterms:W3CDTF">2019-06-19T02:08:00Z</dcterms:created>
  <dcterms:modified xsi:type="dcterms:W3CDTF">2024-07-17T07:18:14Z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CEF061A8E54C423785827902AB479336</vt:lpwstr>
  </property>
</Properties>
</file>