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6" d="100"/>
          <a:sy n="56" d="100"/>
        </p:scale>
        <p:origin x="788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479E1-872C-4144-B545-708E05D2C62B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F0A3-F9CD-41CD-9DC6-15A651E7B61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564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DF0A3-F9CD-41CD-9DC6-15A651E7B61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485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F5B4C-E5B3-A170-26BD-B5FB5713E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9618432-3B83-3CFE-F791-2E4F1BFF74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5EBBEE3-5731-E33F-8EDD-2BA502DBC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402A34F-5403-25F1-2023-C0F0110FC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DF0A3-F9CD-41CD-9DC6-15A651E7B61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241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7735C-BBE3-2A61-8A07-696D7DBC5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4A710E9-D030-2EC0-3670-64B24C97B3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DC1AFAB-10F7-82D9-38FF-4944BE8BCC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D67A71D-F6FF-ED5E-32BE-B76E24048C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DF0A3-F9CD-41CD-9DC6-15A651E7B61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9192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2D043A-41AE-A6DA-93E6-CBA892B2C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BF98160-EA62-48FA-9B0D-F606E1C059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9D09C2-47D7-104F-31F0-2734A4415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4C193-96D2-4AEF-B838-3E589FBD4B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349973-CE91-0917-4F30-ED608B6DB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D912B7-94F7-C6DE-FFE0-67C136272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C6C0-7A66-4A56-9D61-2A7D45D6CB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0871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F13ADF-AF49-6F46-7340-A1BF251B0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ACBB824-3DD6-C49A-A3B4-F1C9E7BFE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0A2D38-5A2B-59B4-5B73-523BDA411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4C193-96D2-4AEF-B838-3E589FBD4B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6CC8BE-E4AF-0E25-387C-4919C4AB8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FE8A673-45E2-B325-E3DC-EC1534CE2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C6C0-7A66-4A56-9D61-2A7D45D6CB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327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25E7E00-E52F-3E1D-9E11-9D2638BD9A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C659363-32F5-6F97-57DF-E021AF5DF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8D5959-D8D6-7FE8-765E-74BCC32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4C193-96D2-4AEF-B838-3E589FBD4B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812FEA-689A-5532-8C4A-B07C056AA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6F892E-C293-65FA-5538-8B1D586F6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C6C0-7A66-4A56-9D61-2A7D45D6CB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767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53624F-F586-7425-FF76-9908716D8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3471621-52D0-E90E-3921-75A0F9F51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C4AF48-8E72-EEB3-F592-6CD0FD422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4C193-96D2-4AEF-B838-3E589FBD4B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71CA2ED-BCA3-09C3-345A-65EAE0909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7811C5-84CD-7DC1-331F-49E8B0E82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C6C0-7A66-4A56-9D61-2A7D45D6CB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288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24FEC8-E46C-84AB-24C6-1E526BC58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B43BD87-BFE4-C4CF-922A-3A4C82BFB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3FF0366-DA5D-93F5-8BFC-E61EF4393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4C193-96D2-4AEF-B838-3E589FBD4B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2F171E-3B4F-BE32-09BB-18CD751AD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8EA2B1-8CBB-8FE3-4F2C-9ADED8347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C6C0-7A66-4A56-9D61-2A7D45D6CB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8106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565659-707B-80CE-6CB3-0EF1588CC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482168-8AE5-F98A-9555-9DD1762277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FF8A4D7-57FE-6D09-38C6-B80D96EF52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B1D05E8-93C0-EE31-CB99-4C6FBAEE4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4C193-96D2-4AEF-B838-3E589FBD4B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6A37D4B-A864-9C73-7F34-54EB80464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1884D4E-F57C-74FF-AA7F-A8FA2FBAD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C6C0-7A66-4A56-9D61-2A7D45D6CB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4557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2CBAD7-F703-93EA-668F-431DB7795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A25A86C-6745-F474-FC59-577C5B81F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591AEEF-839E-4826-5D80-9852623A7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AA6A03E-ED9C-1B9E-AE26-5D1081CB75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397E544-3144-F57E-DF40-0A738DF7F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2C70731-4473-720B-2FAB-EEA0C936F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4C193-96D2-4AEF-B838-3E589FBD4B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D4D2D3F-DAA7-E82B-1E59-C3913AD9B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5D1FDCC-0FD3-8994-2C57-A41C27D61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C6C0-7A66-4A56-9D61-2A7D45D6CB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9609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60C081-CBEB-7671-B47A-E18F62EA6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531C843-895D-2699-6B09-2FF4B1757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4C193-96D2-4AEF-B838-3E589FBD4B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6C83A74-75F0-70B0-18CE-375A07272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A97348C-0A0D-67F3-159E-EA7C926F7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C6C0-7A66-4A56-9D61-2A7D45D6CB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866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986C864-E297-1B2E-72CA-5FD43BF1E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4C193-96D2-4AEF-B838-3E589FBD4B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EEBA84B-855B-16F0-BEB9-15E3E2D32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8B110E-DBA5-D65A-052F-ED61CD323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C6C0-7A66-4A56-9D61-2A7D45D6CB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345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85FAE3-B886-6725-096D-93AA1A15B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366713-3A1A-BC13-F3BF-7DB1465FB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32C7425-1341-CC7F-1A88-9BBADFE0C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6136DBF-F5DE-72E6-6E1F-4B9D6253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4C193-96D2-4AEF-B838-3E589FBD4B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36EC614-214C-6EDF-84CC-8AF5C29C1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8F35D88-2A98-F85C-5A39-52137648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C6C0-7A66-4A56-9D61-2A7D45D6CB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966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8DDF9F-A849-0810-2F7A-52F13D68E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169BD63-BF3D-0A38-A9FC-E800B985BD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421F0C4-991B-748E-6D93-1F8D577164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566519-2D17-F5CC-966E-DF3C31761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4C193-96D2-4AEF-B838-3E589FBD4B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63FA6DA-ECFC-1A21-A7FE-B7A1D2ED9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2EA8168-E453-CFFF-A77E-F047EAECF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2C6C0-7A66-4A56-9D61-2A7D45D6CB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711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E446650-F9A6-B49B-34B7-4C5CEC679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5E570E3-DEE9-6659-892B-0A594691C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7373C7-B5F6-0630-DE0D-BEC838231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4C193-96D2-4AEF-B838-3E589FBD4B7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41B6E5-B828-8699-9545-8B381EEFD5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22DBFF-7B0E-1BC2-D985-20253C2AD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2C6C0-7A66-4A56-9D61-2A7D45D6CB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71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F2B48F-C2B0-1445-7C33-D7E22ACB37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1AC4684-E037-B2C0-BFA7-F4398FEB71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F7E2A77-8092-4B9F-ECC5-A60E0CB1A1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428"/>
            <a:ext cx="12192000" cy="685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65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18D11-DB1B-7950-D16C-D73AF357D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994AAD-EABE-916C-FBD0-586B0DB641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F76D154-C021-D9B5-621B-8B071D2CAC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C3ECAC8-ABF5-2BA2-4CA4-587D4186A2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89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54B5A-5E7C-88D8-BD92-9CEC398A0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B4DD8A-D840-2569-48BC-0E549F1BDF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3A95542-4247-0D4A-4F18-58E2C0EEC7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2CBB50E-2394-DE5F-A854-1A646D53A6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857"/>
            <a:ext cx="12190476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0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</Words>
  <Application>Microsoft Office PowerPoint</Application>
  <PresentationFormat>宽屏</PresentationFormat>
  <Paragraphs>3</Paragraphs>
  <Slides>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7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esther leung</dc:creator>
  <cp:lastModifiedBy>esther leung</cp:lastModifiedBy>
  <cp:revision>2</cp:revision>
  <dcterms:created xsi:type="dcterms:W3CDTF">2026-08-27T07:26:04Z</dcterms:created>
  <dcterms:modified xsi:type="dcterms:W3CDTF">2026-08-27T08:45:46Z</dcterms:modified>
</cp:coreProperties>
</file>