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4" r:id="rId2"/>
    <p:sldId id="256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6E6C67F-CAB5-4B13-B5C6-9DF932158C96}">
          <p14:sldIdLst>
            <p14:sldId id="264"/>
            <p14:sldId id="256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C58"/>
    <a:srgbClr val="F06424"/>
    <a:srgbClr val="151A2C"/>
    <a:srgbClr val="E60028"/>
    <a:srgbClr val="00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421D9A-549F-444E-8FF1-45D45C6599F9}" v="265" dt="2026-08-25T11:34:46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6000" autoAdjust="0"/>
  </p:normalViewPr>
  <p:slideViewPr>
    <p:cSldViewPr snapToGrid="0">
      <p:cViewPr varScale="1">
        <p:scale>
          <a:sx n="59" d="100"/>
          <a:sy n="59" d="100"/>
        </p:scale>
        <p:origin x="128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17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A95AC0-9214-48C9-ACE9-DBB7FD576F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207007-6DD6-42A9-8678-95076C4DA4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00CE3-7839-4304-890C-9C038307DCA8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6DAA59-8C55-4303-915F-E190CB289C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23714-BFF8-4403-9C28-3C346C0746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B4936-1000-4771-8F32-507DD21C6B2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997513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28656-8363-BD49-96C7-CDD4F34831CC}" type="datetimeFigureOut">
              <a:rPr kumimoji="1" lang="zh-CN" altLang="en-US" smtClean="0"/>
              <a:t>2026/9/4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59FC2-2485-4B4E-AFDA-6A3AD8BA21C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94942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FADA0450-8453-F8B7-D0DE-BF5C58438B26}"/>
              </a:ext>
            </a:extLst>
          </p:cNvPr>
          <p:cNvSpPr txBox="1"/>
          <p:nvPr userDrawn="1"/>
        </p:nvSpPr>
        <p:spPr>
          <a:xfrm>
            <a:off x="3115733" y="4470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9" name="Title 9">
            <a:extLst>
              <a:ext uri="{FF2B5EF4-FFF2-40B4-BE49-F238E27FC236}">
                <a16:creationId xmlns:a16="http://schemas.microsoft.com/office/drawing/2014/main" id="{DF2BEC62-8FA0-2E02-33EF-128CB4A54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24125"/>
            <a:ext cx="10515600" cy="562256"/>
          </a:xfrm>
          <a:prstGeom prst="rect">
            <a:avLst/>
          </a:prstGeom>
          <a:noFill/>
        </p:spPr>
        <p:txBody>
          <a:bodyPr wrap="square" lIns="180000" tIns="54000" rIns="180000" bIns="54000" anchor="t" anchorCtr="0"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n-US" dirty="0"/>
              <a:t>Slide Title (or delete)</a:t>
            </a:r>
            <a:endParaRPr lang="en-AU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C5A77A8-E9BA-7D16-AC6E-A0400A58116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 typeface="Wingdings" pitchFamily="2" charset="2"/>
              <a:buChar char="p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Title</a:t>
            </a:r>
            <a:endParaRPr lang="zh-CN" altLang="en-US" dirty="0"/>
          </a:p>
          <a:p>
            <a:pPr lvl="1"/>
            <a:r>
              <a:rPr lang="en-US" altLang="zh-CN" dirty="0"/>
              <a:t>Title</a:t>
            </a:r>
            <a:endParaRPr lang="zh-CN" altLang="en-US" dirty="0"/>
          </a:p>
        </p:txBody>
      </p:sp>
      <p:pic>
        <p:nvPicPr>
          <p:cNvPr id="2" name="Picture 7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928695E3-1871-839E-0A3F-6D8D02DD2C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718" y="54607"/>
            <a:ext cx="1026551" cy="79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509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51EACF4-07D3-4361-898C-8E06F2B26E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24125"/>
            <a:ext cx="10515600" cy="562256"/>
          </a:xfrm>
          <a:prstGeom prst="rect">
            <a:avLst/>
          </a:prstGeom>
          <a:noFill/>
        </p:spPr>
        <p:txBody>
          <a:bodyPr wrap="square" lIns="180000" tIns="54000" rIns="180000" bIns="54000" anchor="t" anchorCtr="0"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venir LT Std 65 Medium" panose="020B0803020203020204" pitchFamily="34" charset="0"/>
              </a:defRPr>
            </a:lvl1pPr>
          </a:lstStyle>
          <a:p>
            <a:r>
              <a:rPr lang="en-US" dirty="0"/>
              <a:t>Slide Title (or delete)</a:t>
            </a:r>
            <a:endParaRPr lang="en-AU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EC0A6FB-B778-664D-B52C-538DF4D58E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 typeface="Wingdings" pitchFamily="2" charset="2"/>
              <a:buChar char="p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Title</a:t>
            </a:r>
            <a:endParaRPr lang="zh-CN" altLang="en-US" dirty="0"/>
          </a:p>
          <a:p>
            <a:pPr lvl="1"/>
            <a:r>
              <a:rPr lang="en-US" altLang="zh-CN" dirty="0"/>
              <a:t>Title</a:t>
            </a:r>
            <a:endParaRPr lang="zh-CN" altLang="en-US" dirty="0"/>
          </a:p>
        </p:txBody>
      </p:sp>
      <p:pic>
        <p:nvPicPr>
          <p:cNvPr id="3" name="Picture 7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A2D5CA5B-C5AA-04B0-0B84-8993180C19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718" y="54607"/>
            <a:ext cx="1026551" cy="79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BC72BF-F769-E7CD-C482-0EA9BD626113}"/>
              </a:ext>
            </a:extLst>
          </p:cNvPr>
          <p:cNvSpPr>
            <a:spLocks/>
          </p:cNvSpPr>
          <p:nvPr userDrawn="1"/>
        </p:nvSpPr>
        <p:spPr>
          <a:xfrm>
            <a:off x="0" y="-5197"/>
            <a:ext cx="12192000" cy="92794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43A81F-0166-F6AD-BF4C-4F81FC83D5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508310" y="-10391"/>
            <a:ext cx="8683689" cy="927947"/>
          </a:xfrm>
          <a:prstGeom prst="rect">
            <a:avLst/>
          </a:prstGeom>
          <a:solidFill>
            <a:srgbClr val="5D6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2743D-A569-4465-B5F0-AD8D0CD53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AU" dirty="0"/>
          </a:p>
        </p:txBody>
      </p:sp>
      <p:pic>
        <p:nvPicPr>
          <p:cNvPr id="26" name="图片 25" descr="542cb605efcc7649827fb33670263e28">
            <a:extLst>
              <a:ext uri="{FF2B5EF4-FFF2-40B4-BE49-F238E27FC236}">
                <a16:creationId xmlns:a16="http://schemas.microsoft.com/office/drawing/2014/main" id="{0A38C77A-0CAC-2096-2ABD-6413307DC2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110" y="2200"/>
            <a:ext cx="2519680" cy="927100"/>
          </a:xfrm>
          <a:prstGeom prst="rect">
            <a:avLst/>
          </a:prstGeom>
          <a:effectLst/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6937A9A-29EA-D419-4C4C-CABFC107AFAE}"/>
              </a:ext>
            </a:extLst>
          </p:cNvPr>
          <p:cNvGrpSpPr/>
          <p:nvPr userDrawn="1"/>
        </p:nvGrpSpPr>
        <p:grpSpPr>
          <a:xfrm>
            <a:off x="9792748" y="-26039"/>
            <a:ext cx="2632362" cy="469871"/>
            <a:chOff x="3171616" y="-26039"/>
            <a:chExt cx="2632362" cy="469871"/>
          </a:xfrm>
        </p:grpSpPr>
        <p:sp>
          <p:nvSpPr>
            <p:cNvPr id="4" name="TextBox 5">
              <a:extLst>
                <a:ext uri="{FF2B5EF4-FFF2-40B4-BE49-F238E27FC236}">
                  <a16:creationId xmlns:a16="http://schemas.microsoft.com/office/drawing/2014/main" id="{EDB0B2B1-68D8-8DD6-287D-D86FEA10C182}"/>
                </a:ext>
              </a:extLst>
            </p:cNvPr>
            <p:cNvSpPr txBox="1"/>
            <p:nvPr userDrawn="1"/>
          </p:nvSpPr>
          <p:spPr>
            <a:xfrm>
              <a:off x="3171616" y="-26039"/>
              <a:ext cx="26323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altLang="zh-CN" sz="1400" b="1" dirty="0">
                  <a:solidFill>
                    <a:schemeClr val="bg1"/>
                  </a:solidFill>
                </a:rPr>
                <a:t>IC2UHI 2026</a:t>
              </a: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DD69F4E-5C54-D861-983A-AB7785F2F270}"/>
                </a:ext>
              </a:extLst>
            </p:cNvPr>
            <p:cNvSpPr txBox="1"/>
            <p:nvPr userDrawn="1"/>
          </p:nvSpPr>
          <p:spPr>
            <a:xfrm>
              <a:off x="3171616" y="197611"/>
              <a:ext cx="2632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AU" sz="1000" b="0" dirty="0">
                  <a:solidFill>
                    <a:schemeClr val="bg1"/>
                  </a:solidFill>
                </a:rPr>
                <a:t>22-25 September | Nanjing, China</a:t>
              </a:r>
            </a:p>
          </p:txBody>
        </p:sp>
      </p:grpSp>
      <p:sp>
        <p:nvSpPr>
          <p:cNvPr id="24" name="TextBox 5">
            <a:extLst>
              <a:ext uri="{FF2B5EF4-FFF2-40B4-BE49-F238E27FC236}">
                <a16:creationId xmlns:a16="http://schemas.microsoft.com/office/drawing/2014/main" id="{A55D783B-F4A2-9827-F039-13BA7D65FDF4}"/>
              </a:ext>
            </a:extLst>
          </p:cNvPr>
          <p:cNvSpPr txBox="1"/>
          <p:nvPr userDrawn="1"/>
        </p:nvSpPr>
        <p:spPr>
          <a:xfrm>
            <a:off x="9792748" y="487166"/>
            <a:ext cx="2632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000" dirty="0">
                <a:solidFill>
                  <a:schemeClr val="bg1"/>
                </a:solidFill>
              </a:rPr>
              <a:t>7</a:t>
            </a:r>
            <a:r>
              <a:rPr lang="en-US" sz="1000" baseline="30000" dirty="0">
                <a:solidFill>
                  <a:schemeClr val="bg1"/>
                </a:solidFill>
              </a:rPr>
              <a:t>th</a:t>
            </a:r>
            <a:r>
              <a:rPr lang="en-US" sz="1000" dirty="0">
                <a:solidFill>
                  <a:schemeClr val="bg1"/>
                </a:solidFill>
              </a:rPr>
              <a:t> International Conference on Countermeasures to Urban Heat Island</a:t>
            </a:r>
            <a:endParaRPr lang="en-AU" sz="1000" dirty="0">
              <a:solidFill>
                <a:schemeClr val="bg1"/>
              </a:solidFill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B501BB1-9384-0C4F-8212-80831FD2DAB5}"/>
              </a:ext>
            </a:extLst>
          </p:cNvPr>
          <p:cNvGrpSpPr/>
          <p:nvPr userDrawn="1"/>
        </p:nvGrpSpPr>
        <p:grpSpPr>
          <a:xfrm>
            <a:off x="8691606" y="-10391"/>
            <a:ext cx="3511503" cy="928675"/>
            <a:chOff x="8691606" y="-10391"/>
            <a:chExt cx="3511503" cy="928675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FBC3918-0762-9B12-E4A7-E5CE59D51D84}"/>
                </a:ext>
              </a:extLst>
            </p:cNvPr>
            <p:cNvGrpSpPr/>
            <p:nvPr userDrawn="1"/>
          </p:nvGrpSpPr>
          <p:grpSpPr>
            <a:xfrm>
              <a:off x="8694799" y="36442"/>
              <a:ext cx="3387063" cy="813323"/>
              <a:chOff x="484187" y="5484484"/>
              <a:chExt cx="3742833" cy="898753"/>
            </a:xfrm>
          </p:grpSpPr>
          <p:sp>
            <p:nvSpPr>
              <p:cNvPr id="16" name="任意多边形: 形状 1034">
                <a:extLst>
                  <a:ext uri="{FF2B5EF4-FFF2-40B4-BE49-F238E27FC236}">
                    <a16:creationId xmlns:a16="http://schemas.microsoft.com/office/drawing/2014/main" id="{15AA0E26-2DB3-2E14-8E99-FC51C884789D}"/>
                  </a:ext>
                </a:extLst>
              </p:cNvPr>
              <p:cNvSpPr/>
              <p:nvPr/>
            </p:nvSpPr>
            <p:spPr>
              <a:xfrm flipV="1">
                <a:off x="1246405" y="5785092"/>
                <a:ext cx="505967" cy="91134"/>
              </a:xfrm>
              <a:custGeom>
                <a:avLst/>
                <a:gdLst>
                  <a:gd name="connsiteX0" fmla="*/ 115 w 549622"/>
                  <a:gd name="connsiteY0" fmla="*/ 42 h 94903"/>
                  <a:gd name="connsiteX1" fmla="*/ 549737 w 549622"/>
                  <a:gd name="connsiteY1" fmla="*/ 42 h 94903"/>
                  <a:gd name="connsiteX2" fmla="*/ 276896 w 549622"/>
                  <a:gd name="connsiteY2" fmla="*/ 94945 h 94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9622" h="94903">
                    <a:moveTo>
                      <a:pt x="115" y="42"/>
                    </a:moveTo>
                    <a:lnTo>
                      <a:pt x="549737" y="42"/>
                    </a:lnTo>
                    <a:lnTo>
                      <a:pt x="276896" y="94945"/>
                    </a:lnTo>
                    <a:close/>
                  </a:path>
                </a:pathLst>
              </a:custGeom>
              <a:noFill/>
              <a:ln w="1038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7" name="任意多边形: 形状 1035">
                <a:extLst>
                  <a:ext uri="{FF2B5EF4-FFF2-40B4-BE49-F238E27FC236}">
                    <a16:creationId xmlns:a16="http://schemas.microsoft.com/office/drawing/2014/main" id="{8CF91069-7408-277F-2F8C-F9969771E3D2}"/>
                  </a:ext>
                </a:extLst>
              </p:cNvPr>
              <p:cNvSpPr/>
              <p:nvPr/>
            </p:nvSpPr>
            <p:spPr>
              <a:xfrm flipV="1">
                <a:off x="1247518" y="5898458"/>
                <a:ext cx="503766" cy="44185"/>
              </a:xfrm>
              <a:custGeom>
                <a:avLst/>
                <a:gdLst>
                  <a:gd name="connsiteX0" fmla="*/ 546942 w 547231"/>
                  <a:gd name="connsiteY0" fmla="*/ 45626 h 46012"/>
                  <a:gd name="connsiteX1" fmla="*/ -289 w 547231"/>
                  <a:gd name="connsiteY1" fmla="*/ 45626 h 46012"/>
                  <a:gd name="connsiteX2" fmla="*/ -289 w 547231"/>
                  <a:gd name="connsiteY2" fmla="*/ -387 h 46012"/>
                  <a:gd name="connsiteX3" fmla="*/ 546942 w 547231"/>
                  <a:gd name="connsiteY3" fmla="*/ -387 h 46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7231" h="46012">
                    <a:moveTo>
                      <a:pt x="546942" y="45626"/>
                    </a:moveTo>
                    <a:lnTo>
                      <a:pt x="-289" y="45626"/>
                    </a:lnTo>
                    <a:lnTo>
                      <a:pt x="-289" y="-387"/>
                    </a:lnTo>
                    <a:lnTo>
                      <a:pt x="546942" y="-387"/>
                    </a:lnTo>
                    <a:close/>
                  </a:path>
                </a:pathLst>
              </a:custGeom>
              <a:noFill/>
              <a:ln w="1038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任意多边形: 形状 1036">
                <a:extLst>
                  <a:ext uri="{FF2B5EF4-FFF2-40B4-BE49-F238E27FC236}">
                    <a16:creationId xmlns:a16="http://schemas.microsoft.com/office/drawing/2014/main" id="{87DE1DA6-64C0-3C0D-1ED7-A1017A5CF6B9}"/>
                  </a:ext>
                </a:extLst>
              </p:cNvPr>
              <p:cNvSpPr/>
              <p:nvPr/>
            </p:nvSpPr>
            <p:spPr>
              <a:xfrm flipV="1">
                <a:off x="1224669" y="6191204"/>
                <a:ext cx="549405" cy="44803"/>
              </a:xfrm>
              <a:custGeom>
                <a:avLst/>
                <a:gdLst>
                  <a:gd name="connsiteX0" fmla="*/ -289 w 596808"/>
                  <a:gd name="connsiteY0" fmla="*/ -318 h 46656"/>
                  <a:gd name="connsiteX1" fmla="*/ 596519 w 596808"/>
                  <a:gd name="connsiteY1" fmla="*/ -318 h 46656"/>
                  <a:gd name="connsiteX2" fmla="*/ 596519 w 596808"/>
                  <a:gd name="connsiteY2" fmla="*/ 46339 h 46656"/>
                  <a:gd name="connsiteX3" fmla="*/ -289 w 596808"/>
                  <a:gd name="connsiteY3" fmla="*/ 46339 h 46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6808" h="46656">
                    <a:moveTo>
                      <a:pt x="-289" y="-318"/>
                    </a:moveTo>
                    <a:lnTo>
                      <a:pt x="596519" y="-318"/>
                    </a:lnTo>
                    <a:lnTo>
                      <a:pt x="596519" y="46339"/>
                    </a:lnTo>
                    <a:lnTo>
                      <a:pt x="-289" y="46339"/>
                    </a:lnTo>
                    <a:close/>
                  </a:path>
                </a:pathLst>
              </a:custGeom>
              <a:noFill/>
              <a:ln w="1038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9" name="任意多边形: 形状 1037">
                <a:extLst>
                  <a:ext uri="{FF2B5EF4-FFF2-40B4-BE49-F238E27FC236}">
                    <a16:creationId xmlns:a16="http://schemas.microsoft.com/office/drawing/2014/main" id="{AA88AC17-E264-4C07-2113-249C7C993BD9}"/>
                  </a:ext>
                </a:extLst>
              </p:cNvPr>
              <p:cNvSpPr/>
              <p:nvPr/>
            </p:nvSpPr>
            <p:spPr>
              <a:xfrm flipV="1">
                <a:off x="1247517" y="6257489"/>
                <a:ext cx="503766" cy="125748"/>
              </a:xfrm>
              <a:custGeom>
                <a:avLst/>
                <a:gdLst>
                  <a:gd name="connsiteX0" fmla="*/ 115 w 547231"/>
                  <a:gd name="connsiteY0" fmla="*/ 105 h 130948"/>
                  <a:gd name="connsiteX1" fmla="*/ 60211 w 547231"/>
                  <a:gd name="connsiteY1" fmla="*/ 105 h 130948"/>
                  <a:gd name="connsiteX2" fmla="*/ 60211 w 547231"/>
                  <a:gd name="connsiteY2" fmla="*/ 90924 h 130948"/>
                  <a:gd name="connsiteX3" fmla="*/ 133350 w 547231"/>
                  <a:gd name="connsiteY3" fmla="*/ 90924 h 130948"/>
                  <a:gd name="connsiteX4" fmla="*/ 133350 w 547231"/>
                  <a:gd name="connsiteY4" fmla="*/ 105 h 130948"/>
                  <a:gd name="connsiteX5" fmla="*/ 237120 w 547231"/>
                  <a:gd name="connsiteY5" fmla="*/ 105 h 130948"/>
                  <a:gd name="connsiteX6" fmla="*/ 237120 w 547231"/>
                  <a:gd name="connsiteY6" fmla="*/ 90924 h 130948"/>
                  <a:gd name="connsiteX7" fmla="*/ 310301 w 547231"/>
                  <a:gd name="connsiteY7" fmla="*/ 90924 h 130948"/>
                  <a:gd name="connsiteX8" fmla="*/ 310301 w 547231"/>
                  <a:gd name="connsiteY8" fmla="*/ 105 h 130948"/>
                  <a:gd name="connsiteX9" fmla="*/ 414070 w 547231"/>
                  <a:gd name="connsiteY9" fmla="*/ 105 h 130948"/>
                  <a:gd name="connsiteX10" fmla="*/ 414070 w 547231"/>
                  <a:gd name="connsiteY10" fmla="*/ 90924 h 130948"/>
                  <a:gd name="connsiteX11" fmla="*/ 487210 w 547231"/>
                  <a:gd name="connsiteY11" fmla="*/ 90924 h 130948"/>
                  <a:gd name="connsiteX12" fmla="*/ 487210 w 547231"/>
                  <a:gd name="connsiteY12" fmla="*/ 105 h 130948"/>
                  <a:gd name="connsiteX13" fmla="*/ 547347 w 547231"/>
                  <a:gd name="connsiteY13" fmla="*/ 105 h 130948"/>
                  <a:gd name="connsiteX14" fmla="*/ 547347 w 547231"/>
                  <a:gd name="connsiteY14" fmla="*/ 131054 h 130948"/>
                  <a:gd name="connsiteX15" fmla="*/ 115 w 547231"/>
                  <a:gd name="connsiteY15" fmla="*/ 131054 h 130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7231" h="130948">
                    <a:moveTo>
                      <a:pt x="115" y="105"/>
                    </a:moveTo>
                    <a:lnTo>
                      <a:pt x="60211" y="105"/>
                    </a:lnTo>
                    <a:lnTo>
                      <a:pt x="60211" y="90924"/>
                    </a:lnTo>
                    <a:lnTo>
                      <a:pt x="133350" y="90924"/>
                    </a:lnTo>
                    <a:lnTo>
                      <a:pt x="133350" y="105"/>
                    </a:lnTo>
                    <a:lnTo>
                      <a:pt x="237120" y="105"/>
                    </a:lnTo>
                    <a:lnTo>
                      <a:pt x="237120" y="90924"/>
                    </a:lnTo>
                    <a:lnTo>
                      <a:pt x="310301" y="90924"/>
                    </a:lnTo>
                    <a:lnTo>
                      <a:pt x="310301" y="105"/>
                    </a:lnTo>
                    <a:lnTo>
                      <a:pt x="414070" y="105"/>
                    </a:lnTo>
                    <a:lnTo>
                      <a:pt x="414070" y="90924"/>
                    </a:lnTo>
                    <a:lnTo>
                      <a:pt x="487210" y="90924"/>
                    </a:lnTo>
                    <a:lnTo>
                      <a:pt x="487210" y="105"/>
                    </a:lnTo>
                    <a:lnTo>
                      <a:pt x="547347" y="105"/>
                    </a:lnTo>
                    <a:lnTo>
                      <a:pt x="547347" y="131054"/>
                    </a:lnTo>
                    <a:lnTo>
                      <a:pt x="115" y="131054"/>
                    </a:lnTo>
                    <a:close/>
                  </a:path>
                </a:pathLst>
              </a:custGeom>
              <a:noFill/>
              <a:ln w="1038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0" name="任意多边形: 形状 1038">
                <a:extLst>
                  <a:ext uri="{FF2B5EF4-FFF2-40B4-BE49-F238E27FC236}">
                    <a16:creationId xmlns:a16="http://schemas.microsoft.com/office/drawing/2014/main" id="{6B0B691A-2476-8771-7875-A7CA506FAEAB}"/>
                  </a:ext>
                </a:extLst>
              </p:cNvPr>
              <p:cNvSpPr/>
              <p:nvPr/>
            </p:nvSpPr>
            <p:spPr>
              <a:xfrm flipV="1">
                <a:off x="1224669" y="5964160"/>
                <a:ext cx="549405" cy="202739"/>
              </a:xfrm>
              <a:custGeom>
                <a:avLst/>
                <a:gdLst>
                  <a:gd name="connsiteX0" fmla="*/ 513994 w 596808"/>
                  <a:gd name="connsiteY0" fmla="*/ 23012 h 211124"/>
                  <a:gd name="connsiteX1" fmla="*/ 405454 w 596808"/>
                  <a:gd name="connsiteY1" fmla="*/ 23012 h 211124"/>
                  <a:gd name="connsiteX2" fmla="*/ 405454 w 596808"/>
                  <a:gd name="connsiteY2" fmla="*/ 172399 h 211124"/>
                  <a:gd name="connsiteX3" fmla="*/ 513994 w 596808"/>
                  <a:gd name="connsiteY3" fmla="*/ 172399 h 211124"/>
                  <a:gd name="connsiteX4" fmla="*/ 352406 w 596808"/>
                  <a:gd name="connsiteY4" fmla="*/ 23012 h 211124"/>
                  <a:gd name="connsiteX5" fmla="*/ 243866 w 596808"/>
                  <a:gd name="connsiteY5" fmla="*/ 23012 h 211124"/>
                  <a:gd name="connsiteX6" fmla="*/ 243866 w 596808"/>
                  <a:gd name="connsiteY6" fmla="*/ 172399 h 211124"/>
                  <a:gd name="connsiteX7" fmla="*/ 352406 w 596808"/>
                  <a:gd name="connsiteY7" fmla="*/ 172399 h 211124"/>
                  <a:gd name="connsiteX8" fmla="*/ 190806 w 596808"/>
                  <a:gd name="connsiteY8" fmla="*/ 23012 h 211124"/>
                  <a:gd name="connsiteX9" fmla="*/ 82308 w 596808"/>
                  <a:gd name="connsiteY9" fmla="*/ 23012 h 211124"/>
                  <a:gd name="connsiteX10" fmla="*/ 82308 w 596808"/>
                  <a:gd name="connsiteY10" fmla="*/ 172399 h 211124"/>
                  <a:gd name="connsiteX11" fmla="*/ 190806 w 596808"/>
                  <a:gd name="connsiteY11" fmla="*/ 172399 h 211124"/>
                  <a:gd name="connsiteX12" fmla="*/ 571762 w 596808"/>
                  <a:gd name="connsiteY12" fmla="*/ 210772 h 211124"/>
                  <a:gd name="connsiteX13" fmla="*/ 24530 w 596808"/>
                  <a:gd name="connsiteY13" fmla="*/ 210772 h 211124"/>
                  <a:gd name="connsiteX14" fmla="*/ 24530 w 596808"/>
                  <a:gd name="connsiteY14" fmla="*/ 22659 h 211124"/>
                  <a:gd name="connsiteX15" fmla="*/ -289 w 596808"/>
                  <a:gd name="connsiteY15" fmla="*/ 22659 h 211124"/>
                  <a:gd name="connsiteX16" fmla="*/ -289 w 596808"/>
                  <a:gd name="connsiteY16" fmla="*/ -353 h 211124"/>
                  <a:gd name="connsiteX17" fmla="*/ 596519 w 596808"/>
                  <a:gd name="connsiteY17" fmla="*/ -353 h 211124"/>
                  <a:gd name="connsiteX18" fmla="*/ 596519 w 596808"/>
                  <a:gd name="connsiteY18" fmla="*/ 22659 h 211124"/>
                  <a:gd name="connsiteX19" fmla="*/ 571762 w 596808"/>
                  <a:gd name="connsiteY19" fmla="*/ 22659 h 21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96808" h="211124">
                    <a:moveTo>
                      <a:pt x="513994" y="23012"/>
                    </a:moveTo>
                    <a:lnTo>
                      <a:pt x="405454" y="23012"/>
                    </a:lnTo>
                    <a:lnTo>
                      <a:pt x="405454" y="172399"/>
                    </a:lnTo>
                    <a:lnTo>
                      <a:pt x="513994" y="172399"/>
                    </a:lnTo>
                    <a:close/>
                    <a:moveTo>
                      <a:pt x="352406" y="23012"/>
                    </a:moveTo>
                    <a:lnTo>
                      <a:pt x="243866" y="23012"/>
                    </a:lnTo>
                    <a:lnTo>
                      <a:pt x="243866" y="172399"/>
                    </a:lnTo>
                    <a:lnTo>
                      <a:pt x="352406" y="172399"/>
                    </a:lnTo>
                    <a:close/>
                    <a:moveTo>
                      <a:pt x="190806" y="23012"/>
                    </a:moveTo>
                    <a:lnTo>
                      <a:pt x="82308" y="23012"/>
                    </a:lnTo>
                    <a:lnTo>
                      <a:pt x="82308" y="172399"/>
                    </a:lnTo>
                    <a:lnTo>
                      <a:pt x="190806" y="172399"/>
                    </a:lnTo>
                    <a:close/>
                    <a:moveTo>
                      <a:pt x="571762" y="210772"/>
                    </a:moveTo>
                    <a:lnTo>
                      <a:pt x="24530" y="210772"/>
                    </a:lnTo>
                    <a:lnTo>
                      <a:pt x="24530" y="22659"/>
                    </a:lnTo>
                    <a:lnTo>
                      <a:pt x="-289" y="22659"/>
                    </a:lnTo>
                    <a:lnTo>
                      <a:pt x="-289" y="-353"/>
                    </a:lnTo>
                    <a:lnTo>
                      <a:pt x="596519" y="-353"/>
                    </a:lnTo>
                    <a:lnTo>
                      <a:pt x="596519" y="22659"/>
                    </a:lnTo>
                    <a:lnTo>
                      <a:pt x="571762" y="22659"/>
                    </a:lnTo>
                    <a:close/>
                  </a:path>
                </a:pathLst>
              </a:custGeom>
              <a:noFill/>
              <a:ln w="1038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1" name="任意多边形: 形状 1039">
                <a:extLst>
                  <a:ext uri="{FF2B5EF4-FFF2-40B4-BE49-F238E27FC236}">
                    <a16:creationId xmlns:a16="http://schemas.microsoft.com/office/drawing/2014/main" id="{F055A1BD-BA98-D3B8-466F-F0415747B7D1}"/>
                  </a:ext>
                </a:extLst>
              </p:cNvPr>
              <p:cNvSpPr/>
              <p:nvPr/>
            </p:nvSpPr>
            <p:spPr>
              <a:xfrm flipV="1">
                <a:off x="484187" y="5484484"/>
                <a:ext cx="3742833" cy="494538"/>
              </a:xfrm>
              <a:custGeom>
                <a:avLst/>
                <a:gdLst>
                  <a:gd name="connsiteX0" fmla="*/ 1129113 w 4065765"/>
                  <a:gd name="connsiteY0" fmla="*/ 515049 h 514990"/>
                  <a:gd name="connsiteX1" fmla="*/ 1129113 w 4065765"/>
                  <a:gd name="connsiteY1" fmla="*/ 451149 h 514990"/>
                  <a:gd name="connsiteX2" fmla="*/ 1166083 w 4065765"/>
                  <a:gd name="connsiteY2" fmla="*/ 440485 h 514990"/>
                  <a:gd name="connsiteX3" fmla="*/ 1208364 w 4065765"/>
                  <a:gd name="connsiteY3" fmla="*/ 418627 h 514990"/>
                  <a:gd name="connsiteX4" fmla="*/ 1215940 w 4065765"/>
                  <a:gd name="connsiteY4" fmla="*/ 412849 h 514990"/>
                  <a:gd name="connsiteX5" fmla="*/ 1215940 w 4065765"/>
                  <a:gd name="connsiteY5" fmla="*/ 376534 h 514990"/>
                  <a:gd name="connsiteX6" fmla="*/ 1197388 w 4065765"/>
                  <a:gd name="connsiteY6" fmla="*/ 376534 h 514990"/>
                  <a:gd name="connsiteX7" fmla="*/ 1197388 w 4065765"/>
                  <a:gd name="connsiteY7" fmla="*/ 367793 h 514990"/>
                  <a:gd name="connsiteX8" fmla="*/ 1387320 w 4065765"/>
                  <a:gd name="connsiteY8" fmla="*/ 275622 h 514990"/>
                  <a:gd name="connsiteX9" fmla="*/ 1485456 w 4065765"/>
                  <a:gd name="connsiteY9" fmla="*/ 116944 h 514990"/>
                  <a:gd name="connsiteX10" fmla="*/ 1586856 w 4065765"/>
                  <a:gd name="connsiteY10" fmla="*/ 116944 h 514990"/>
                  <a:gd name="connsiteX11" fmla="*/ 1586856 w 4065765"/>
                  <a:gd name="connsiteY11" fmla="*/ 19276 h 514990"/>
                  <a:gd name="connsiteX12" fmla="*/ 4065939 w 4065765"/>
                  <a:gd name="connsiteY12" fmla="*/ 19276 h 514990"/>
                  <a:gd name="connsiteX13" fmla="*/ 4065939 w 4065765"/>
                  <a:gd name="connsiteY13" fmla="*/ 58 h 514990"/>
                  <a:gd name="connsiteX14" fmla="*/ 1567628 w 4065765"/>
                  <a:gd name="connsiteY14" fmla="*/ 58 h 514990"/>
                  <a:gd name="connsiteX15" fmla="*/ 1567628 w 4065765"/>
                  <a:gd name="connsiteY15" fmla="*/ 97716 h 514990"/>
                  <a:gd name="connsiteX16" fmla="*/ 1469980 w 4065765"/>
                  <a:gd name="connsiteY16" fmla="*/ 97716 h 514990"/>
                  <a:gd name="connsiteX17" fmla="*/ 1373881 w 4065765"/>
                  <a:gd name="connsiteY17" fmla="*/ 261882 h 514990"/>
                  <a:gd name="connsiteX18" fmla="*/ 1178181 w 4065765"/>
                  <a:gd name="connsiteY18" fmla="*/ 350550 h 514990"/>
                  <a:gd name="connsiteX19" fmla="*/ 1178181 w 4065765"/>
                  <a:gd name="connsiteY19" fmla="*/ 395741 h 514990"/>
                  <a:gd name="connsiteX20" fmla="*/ 1196723 w 4065765"/>
                  <a:gd name="connsiteY20" fmla="*/ 395741 h 514990"/>
                  <a:gd name="connsiteX21" fmla="*/ 1196723 w 4065765"/>
                  <a:gd name="connsiteY21" fmla="*/ 403328 h 514990"/>
                  <a:gd name="connsiteX22" fmla="*/ 1159389 w 4065765"/>
                  <a:gd name="connsiteY22" fmla="*/ 422463 h 514990"/>
                  <a:gd name="connsiteX23" fmla="*/ 1109905 w 4065765"/>
                  <a:gd name="connsiteY23" fmla="*/ 435299 h 514990"/>
                  <a:gd name="connsiteX24" fmla="*/ 1109905 w 4065765"/>
                  <a:gd name="connsiteY24" fmla="*/ 499521 h 514990"/>
                  <a:gd name="connsiteX25" fmla="*/ 1094315 w 4065765"/>
                  <a:gd name="connsiteY25" fmla="*/ 499521 h 514990"/>
                  <a:gd name="connsiteX26" fmla="*/ 1094315 w 4065765"/>
                  <a:gd name="connsiteY26" fmla="*/ 435299 h 514990"/>
                  <a:gd name="connsiteX27" fmla="*/ 1044800 w 4065765"/>
                  <a:gd name="connsiteY27" fmla="*/ 422463 h 514990"/>
                  <a:gd name="connsiteX28" fmla="*/ 1007685 w 4065765"/>
                  <a:gd name="connsiteY28" fmla="*/ 403328 h 514990"/>
                  <a:gd name="connsiteX29" fmla="*/ 1007685 w 4065765"/>
                  <a:gd name="connsiteY29" fmla="*/ 395741 h 514990"/>
                  <a:gd name="connsiteX30" fmla="*/ 1025842 w 4065765"/>
                  <a:gd name="connsiteY30" fmla="*/ 395741 h 514990"/>
                  <a:gd name="connsiteX31" fmla="*/ 1025842 w 4065765"/>
                  <a:gd name="connsiteY31" fmla="*/ 350550 h 514990"/>
                  <a:gd name="connsiteX32" fmla="*/ 830110 w 4065765"/>
                  <a:gd name="connsiteY32" fmla="*/ 261882 h 514990"/>
                  <a:gd name="connsiteX33" fmla="*/ 734126 w 4065765"/>
                  <a:gd name="connsiteY33" fmla="*/ 97716 h 514990"/>
                  <a:gd name="connsiteX34" fmla="*/ 636250 w 4065765"/>
                  <a:gd name="connsiteY34" fmla="*/ 97716 h 514990"/>
                  <a:gd name="connsiteX35" fmla="*/ 636250 w 4065765"/>
                  <a:gd name="connsiteY35" fmla="*/ 58 h 514990"/>
                  <a:gd name="connsiteX36" fmla="*/ 174 w 4065765"/>
                  <a:gd name="connsiteY36" fmla="*/ 58 h 514990"/>
                  <a:gd name="connsiteX37" fmla="*/ 174 w 4065765"/>
                  <a:gd name="connsiteY37" fmla="*/ 19276 h 514990"/>
                  <a:gd name="connsiteX38" fmla="*/ 617032 w 4065765"/>
                  <a:gd name="connsiteY38" fmla="*/ 19276 h 514990"/>
                  <a:gd name="connsiteX39" fmla="*/ 617032 w 4065765"/>
                  <a:gd name="connsiteY39" fmla="*/ 116944 h 514990"/>
                  <a:gd name="connsiteX40" fmla="*/ 719107 w 4065765"/>
                  <a:gd name="connsiteY40" fmla="*/ 116944 h 514990"/>
                  <a:gd name="connsiteX41" fmla="*/ 817046 w 4065765"/>
                  <a:gd name="connsiteY41" fmla="*/ 275986 h 514990"/>
                  <a:gd name="connsiteX42" fmla="*/ 1006624 w 4065765"/>
                  <a:gd name="connsiteY42" fmla="*/ 366680 h 514990"/>
                  <a:gd name="connsiteX43" fmla="*/ 1006624 w 4065765"/>
                  <a:gd name="connsiteY43" fmla="*/ 376534 h 514990"/>
                  <a:gd name="connsiteX44" fmla="*/ 988467 w 4065765"/>
                  <a:gd name="connsiteY44" fmla="*/ 376534 h 514990"/>
                  <a:gd name="connsiteX45" fmla="*/ 988467 w 4065765"/>
                  <a:gd name="connsiteY45" fmla="*/ 412714 h 514990"/>
                  <a:gd name="connsiteX46" fmla="*/ 995898 w 4065765"/>
                  <a:gd name="connsiteY46" fmla="*/ 418492 h 514990"/>
                  <a:gd name="connsiteX47" fmla="*/ 1038044 w 4065765"/>
                  <a:gd name="connsiteY47" fmla="*/ 440444 h 514990"/>
                  <a:gd name="connsiteX48" fmla="*/ 1075076 w 4065765"/>
                  <a:gd name="connsiteY48" fmla="*/ 451170 h 514990"/>
                  <a:gd name="connsiteX49" fmla="*/ 1075076 w 4065765"/>
                  <a:gd name="connsiteY49" fmla="*/ 515049 h 514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065765" h="514990">
                    <a:moveTo>
                      <a:pt x="1129113" y="515049"/>
                    </a:moveTo>
                    <a:lnTo>
                      <a:pt x="1129113" y="451149"/>
                    </a:lnTo>
                    <a:cubicBezTo>
                      <a:pt x="1139194" y="448914"/>
                      <a:pt x="1152706" y="445432"/>
                      <a:pt x="1166083" y="440485"/>
                    </a:cubicBezTo>
                    <a:cubicBezTo>
                      <a:pt x="1192150" y="430674"/>
                      <a:pt x="1206784" y="419812"/>
                      <a:pt x="1208364" y="418627"/>
                    </a:cubicBezTo>
                    <a:lnTo>
                      <a:pt x="1215940" y="412849"/>
                    </a:lnTo>
                    <a:lnTo>
                      <a:pt x="1215940" y="376534"/>
                    </a:lnTo>
                    <a:lnTo>
                      <a:pt x="1197388" y="376534"/>
                    </a:lnTo>
                    <a:lnTo>
                      <a:pt x="1197388" y="367793"/>
                    </a:lnTo>
                    <a:cubicBezTo>
                      <a:pt x="1233942" y="362513"/>
                      <a:pt x="1318005" y="343388"/>
                      <a:pt x="1387320" y="275622"/>
                    </a:cubicBezTo>
                    <a:cubicBezTo>
                      <a:pt x="1454088" y="210268"/>
                      <a:pt x="1477640" y="146337"/>
                      <a:pt x="1485456" y="116944"/>
                    </a:cubicBezTo>
                    <a:lnTo>
                      <a:pt x="1586856" y="116944"/>
                    </a:lnTo>
                    <a:lnTo>
                      <a:pt x="1586856" y="19276"/>
                    </a:lnTo>
                    <a:lnTo>
                      <a:pt x="4065939" y="19276"/>
                    </a:lnTo>
                    <a:lnTo>
                      <a:pt x="4065939" y="58"/>
                    </a:lnTo>
                    <a:lnTo>
                      <a:pt x="1567628" y="58"/>
                    </a:lnTo>
                    <a:lnTo>
                      <a:pt x="1567628" y="97716"/>
                    </a:lnTo>
                    <a:lnTo>
                      <a:pt x="1469980" y="97716"/>
                    </a:lnTo>
                    <a:cubicBezTo>
                      <a:pt x="1469980" y="97716"/>
                      <a:pt x="1459223" y="178328"/>
                      <a:pt x="1373881" y="261882"/>
                    </a:cubicBezTo>
                    <a:cubicBezTo>
                      <a:pt x="1288654" y="345239"/>
                      <a:pt x="1178181" y="350550"/>
                      <a:pt x="1178181" y="350550"/>
                    </a:cubicBezTo>
                    <a:lnTo>
                      <a:pt x="1178181" y="395741"/>
                    </a:lnTo>
                    <a:lnTo>
                      <a:pt x="1196723" y="395741"/>
                    </a:lnTo>
                    <a:lnTo>
                      <a:pt x="1196723" y="403328"/>
                    </a:lnTo>
                    <a:cubicBezTo>
                      <a:pt x="1196723" y="403328"/>
                      <a:pt x="1183492" y="413410"/>
                      <a:pt x="1159389" y="422463"/>
                    </a:cubicBezTo>
                    <a:cubicBezTo>
                      <a:pt x="1135141" y="431443"/>
                      <a:pt x="1109905" y="435299"/>
                      <a:pt x="1109905" y="435299"/>
                    </a:cubicBezTo>
                    <a:lnTo>
                      <a:pt x="1109905" y="499521"/>
                    </a:lnTo>
                    <a:lnTo>
                      <a:pt x="1094315" y="499521"/>
                    </a:lnTo>
                    <a:lnTo>
                      <a:pt x="1094315" y="435299"/>
                    </a:lnTo>
                    <a:cubicBezTo>
                      <a:pt x="1094315" y="435299"/>
                      <a:pt x="1068653" y="431443"/>
                      <a:pt x="1044800" y="422463"/>
                    </a:cubicBezTo>
                    <a:cubicBezTo>
                      <a:pt x="1020625" y="413410"/>
                      <a:pt x="1007685" y="403328"/>
                      <a:pt x="1007685" y="403328"/>
                    </a:cubicBezTo>
                    <a:lnTo>
                      <a:pt x="1007685" y="395741"/>
                    </a:lnTo>
                    <a:lnTo>
                      <a:pt x="1025842" y="395741"/>
                    </a:lnTo>
                    <a:lnTo>
                      <a:pt x="1025842" y="350550"/>
                    </a:lnTo>
                    <a:cubicBezTo>
                      <a:pt x="1025842" y="350550"/>
                      <a:pt x="908821" y="334762"/>
                      <a:pt x="830110" y="261882"/>
                    </a:cubicBezTo>
                    <a:cubicBezTo>
                      <a:pt x="751192" y="188774"/>
                      <a:pt x="734126" y="97716"/>
                      <a:pt x="734126" y="97716"/>
                    </a:cubicBezTo>
                    <a:lnTo>
                      <a:pt x="636250" y="97716"/>
                    </a:lnTo>
                    <a:lnTo>
                      <a:pt x="636250" y="58"/>
                    </a:lnTo>
                    <a:lnTo>
                      <a:pt x="174" y="58"/>
                    </a:lnTo>
                    <a:lnTo>
                      <a:pt x="174" y="19276"/>
                    </a:lnTo>
                    <a:lnTo>
                      <a:pt x="617032" y="19276"/>
                    </a:lnTo>
                    <a:lnTo>
                      <a:pt x="617032" y="116944"/>
                    </a:lnTo>
                    <a:lnTo>
                      <a:pt x="719107" y="116944"/>
                    </a:lnTo>
                    <a:cubicBezTo>
                      <a:pt x="727817" y="147532"/>
                      <a:pt x="753385" y="216992"/>
                      <a:pt x="817046" y="275986"/>
                    </a:cubicBezTo>
                    <a:cubicBezTo>
                      <a:pt x="882120" y="336248"/>
                      <a:pt x="970216" y="359332"/>
                      <a:pt x="1006624" y="366680"/>
                    </a:cubicBezTo>
                    <a:lnTo>
                      <a:pt x="1006624" y="376534"/>
                    </a:lnTo>
                    <a:lnTo>
                      <a:pt x="988467" y="376534"/>
                    </a:lnTo>
                    <a:lnTo>
                      <a:pt x="988467" y="412714"/>
                    </a:lnTo>
                    <a:lnTo>
                      <a:pt x="995898" y="418492"/>
                    </a:lnTo>
                    <a:cubicBezTo>
                      <a:pt x="997447" y="419708"/>
                      <a:pt x="1011884" y="430663"/>
                      <a:pt x="1038044" y="440444"/>
                    </a:cubicBezTo>
                    <a:cubicBezTo>
                      <a:pt x="1051296" y="445432"/>
                      <a:pt x="1064922" y="448956"/>
                      <a:pt x="1075076" y="451170"/>
                    </a:cubicBezTo>
                    <a:lnTo>
                      <a:pt x="1075076" y="515049"/>
                    </a:lnTo>
                    <a:close/>
                  </a:path>
                </a:pathLst>
              </a:custGeom>
              <a:solidFill>
                <a:schemeClr val="bg1"/>
              </a:solidFill>
              <a:ln w="103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77B39D5B-55B3-5182-4182-AF6D348DCD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983100" y="476667"/>
              <a:ext cx="220009" cy="0"/>
            </a:xfrm>
            <a:prstGeom prst="line">
              <a:avLst/>
            </a:prstGeom>
            <a:ln w="1524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2C8E381-0BD3-4BCF-9469-D3855BE4BDDD}"/>
                </a:ext>
              </a:extLst>
            </p:cNvPr>
            <p:cNvSpPr/>
            <p:nvPr userDrawn="1"/>
          </p:nvSpPr>
          <p:spPr>
            <a:xfrm>
              <a:off x="8691606" y="379073"/>
              <a:ext cx="533557" cy="134658"/>
            </a:xfrm>
            <a:prstGeom prst="rect">
              <a:avLst/>
            </a:prstGeom>
            <a:solidFill>
              <a:srgbClr val="5D6C5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E898A585-529E-D939-8099-FBF5D135ECF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225163" y="-10391"/>
              <a:ext cx="0" cy="928675"/>
            </a:xfrm>
            <a:prstGeom prst="line">
              <a:avLst/>
            </a:prstGeom>
            <a:ln w="1524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379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E60028"/>
          </a:solidFill>
          <a:latin typeface="Museo 700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rgbClr val="151A2C"/>
          </a:solidFill>
          <a:latin typeface="Avenir LT Std 65 Medium" panose="020B0803020203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51A2C"/>
          </a:solidFill>
          <a:latin typeface="Avenir LT Std 55 Roman" panose="020B0503020203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51A2C"/>
          </a:solidFill>
          <a:latin typeface="Avenir LT Std 55 Roman" panose="020B0503020203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1A2C"/>
          </a:solidFill>
          <a:latin typeface="Avenir LT Std 55 Roman" panose="020B0503020203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1A2C"/>
          </a:solidFill>
          <a:latin typeface="Avenir LT Std 55 Roman" panose="020B0503020203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639A7-2A0C-445B-5863-B8E979FD1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>
            <a:extLst>
              <a:ext uri="{FF2B5EF4-FFF2-40B4-BE49-F238E27FC236}">
                <a16:creationId xmlns:a16="http://schemas.microsoft.com/office/drawing/2014/main" id="{E25ACDDD-80A1-E6E7-582F-02CE5914AC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3561117"/>
            <a:ext cx="12192000" cy="32968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5D6D58"/>
              </a:solidFill>
              <a:latin typeface="HarmonyOS Sans SC" panose="00000500000000000000" pitchFamily="2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80EA695E-F31F-5146-55D6-8E4F120B25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2692"/>
            <a:ext cx="12192000" cy="3581400"/>
          </a:xfrm>
          <a:prstGeom prst="rect">
            <a:avLst/>
          </a:prstGeom>
          <a:solidFill>
            <a:srgbClr val="5D6D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5D6D58"/>
              </a:solidFill>
              <a:latin typeface="HarmonyOS Sans SC" panose="00000500000000000000" pitchFamily="2" charset="-122"/>
            </a:endParaRPr>
          </a:p>
        </p:txBody>
      </p:sp>
      <p:pic>
        <p:nvPicPr>
          <p:cNvPr id="5" name="图片 4" descr="t04c156e935beea3fb6">
            <a:extLst>
              <a:ext uri="{FF2B5EF4-FFF2-40B4-BE49-F238E27FC236}">
                <a16:creationId xmlns:a16="http://schemas.microsoft.com/office/drawing/2014/main" id="{B21CEAE5-F79F-4194-1AAF-FBCD08EC38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lum bright="70000" contrast="-70000"/>
          </a:blip>
          <a:srcRect b="45967"/>
          <a:stretch>
            <a:fillRect/>
          </a:stretch>
        </p:blipFill>
        <p:spPr>
          <a:xfrm>
            <a:off x="484188" y="396558"/>
            <a:ext cx="11223625" cy="60648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8151B9-B647-30BF-091E-535D2F2C6BC8}"/>
              </a:ext>
            </a:extLst>
          </p:cNvPr>
          <p:cNvSpPr txBox="1"/>
          <p:nvPr/>
        </p:nvSpPr>
        <p:spPr>
          <a:xfrm>
            <a:off x="484187" y="1716831"/>
            <a:ext cx="11223625" cy="1414797"/>
          </a:xfrm>
          <a:prstGeom prst="rect">
            <a:avLst/>
          </a:prstGeom>
          <a:noFill/>
          <a:effectLst/>
        </p:spPr>
        <p:txBody>
          <a:bodyPr wrap="square" lIns="59993" tIns="29997" rIns="59993" bIns="29997" rtlCol="0">
            <a:spAutoFit/>
          </a:bodyPr>
          <a:lstStyle>
            <a:defPPr>
              <a:defRPr lang="zh-CN"/>
            </a:defPPr>
            <a:lvl1pPr algn="ctr">
              <a:defRPr sz="5940" i="1">
                <a:solidFill>
                  <a:schemeClr val="tx2">
                    <a:lumMod val="20000"/>
                    <a:lumOff val="8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44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Title here: 7</a:t>
            </a:r>
            <a:r>
              <a:rPr lang="en-AU" altLang="zh-CN" sz="4400" i="0" baseline="30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th</a:t>
            </a:r>
            <a:r>
              <a:rPr lang="en-AU" altLang="zh-CN" sz="4400" i="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International Conference on Countermeasures to Urban Heat Islands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EF4DCCC-EEEE-A33F-AE70-48E3D9F142C2}"/>
              </a:ext>
            </a:extLst>
          </p:cNvPr>
          <p:cNvSpPr txBox="1"/>
          <p:nvPr/>
        </p:nvSpPr>
        <p:spPr>
          <a:xfrm>
            <a:off x="1208428" y="4132879"/>
            <a:ext cx="9775144" cy="1348741"/>
          </a:xfrm>
          <a:prstGeom prst="rect">
            <a:avLst/>
          </a:prstGeom>
          <a:noFill/>
          <a:effectLst/>
        </p:spPr>
        <p:txBody>
          <a:bodyPr wrap="square" lIns="203683" tIns="101841" rIns="203683" bIns="10184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Author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SimHei" panose="02010609060101010101" pitchFamily="49" charset="-122"/>
                <a:cs typeface="Calibri" panose="020F0502020204030204" pitchFamily="34" charset="0"/>
              </a:rPr>
              <a:t> Institute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SimHei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EFC13B-A75A-5313-44C4-7AC42FC35BD1}"/>
              </a:ext>
            </a:extLst>
          </p:cNvPr>
          <p:cNvSpPr txBox="1"/>
          <p:nvPr/>
        </p:nvSpPr>
        <p:spPr>
          <a:xfrm>
            <a:off x="2258261" y="6003605"/>
            <a:ext cx="7800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SimHei" panose="02010609060101010101" pitchFamily="49" charset="-122"/>
              </a:rPr>
              <a:t>Nanjing, China | September 22-25, 2026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5600359-544D-9D8D-5041-C47F802B1000}"/>
              </a:ext>
            </a:extLst>
          </p:cNvPr>
          <p:cNvSpPr/>
          <p:nvPr/>
        </p:nvSpPr>
        <p:spPr>
          <a:xfrm>
            <a:off x="4339974" y="3398520"/>
            <a:ext cx="3512052" cy="75018"/>
          </a:xfrm>
          <a:prstGeom prst="rect">
            <a:avLst/>
          </a:prstGeom>
          <a:solidFill>
            <a:srgbClr val="FECC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HarmonyOS Sans SC" panose="00000500000000000000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E597250-AC14-5BB4-1F98-F53B8F0DA5E0}"/>
              </a:ext>
            </a:extLst>
          </p:cNvPr>
          <p:cNvGrpSpPr/>
          <p:nvPr/>
        </p:nvGrpSpPr>
        <p:grpSpPr>
          <a:xfrm>
            <a:off x="8201783" y="3263882"/>
            <a:ext cx="682625" cy="198120"/>
            <a:chOff x="10993438" y="623467"/>
            <a:chExt cx="682625" cy="19812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4250DE5-7CC9-D2AB-CD6F-6DFE887FE8BC}"/>
                </a:ext>
              </a:extLst>
            </p:cNvPr>
            <p:cNvGrpSpPr/>
            <p:nvPr/>
          </p:nvGrpSpPr>
          <p:grpSpPr>
            <a:xfrm>
              <a:off x="10993438" y="775867"/>
              <a:ext cx="682625" cy="45720"/>
              <a:chOff x="10993438" y="775867"/>
              <a:chExt cx="682625" cy="45720"/>
            </a:xfrm>
          </p:grpSpPr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F542214B-BDC5-FF76-284D-106B05441BC4}"/>
                  </a:ext>
                </a:extLst>
              </p:cNvPr>
              <p:cNvSpPr/>
              <p:nvPr/>
            </p:nvSpPr>
            <p:spPr>
              <a:xfrm flipV="1">
                <a:off x="10993438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290E8453-E1CD-191D-EB20-862C0FF2E9C8}"/>
                  </a:ext>
                </a:extLst>
              </p:cNvPr>
              <p:cNvSpPr/>
              <p:nvPr/>
            </p:nvSpPr>
            <p:spPr>
              <a:xfrm flipV="1">
                <a:off x="11099589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96412A98-4783-1CF0-8052-DD6B0C1DA37D}"/>
                  </a:ext>
                </a:extLst>
              </p:cNvPr>
              <p:cNvSpPr/>
              <p:nvPr/>
            </p:nvSpPr>
            <p:spPr>
              <a:xfrm flipV="1">
                <a:off x="11205740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49A7AC83-035D-EAB7-32BB-69B150B32BEB}"/>
                  </a:ext>
                </a:extLst>
              </p:cNvPr>
              <p:cNvSpPr/>
              <p:nvPr/>
            </p:nvSpPr>
            <p:spPr>
              <a:xfrm flipV="1">
                <a:off x="11311891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165C5AB3-7A0E-1280-C69E-433089586A9F}"/>
                  </a:ext>
                </a:extLst>
              </p:cNvPr>
              <p:cNvSpPr/>
              <p:nvPr/>
            </p:nvSpPr>
            <p:spPr>
              <a:xfrm flipV="1">
                <a:off x="11418042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1A4441D5-EE62-338F-F53D-3F58D32512AB}"/>
                  </a:ext>
                </a:extLst>
              </p:cNvPr>
              <p:cNvSpPr/>
              <p:nvPr/>
            </p:nvSpPr>
            <p:spPr>
              <a:xfrm flipV="1">
                <a:off x="1152419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32AD263C-8D2B-6C47-5C78-D4632F8F0234}"/>
                  </a:ext>
                </a:extLst>
              </p:cNvPr>
              <p:cNvSpPr/>
              <p:nvPr/>
            </p:nvSpPr>
            <p:spPr>
              <a:xfrm flipV="1">
                <a:off x="1163034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A836379-657A-A895-508E-D3B244AFD687}"/>
                </a:ext>
              </a:extLst>
            </p:cNvPr>
            <p:cNvGrpSpPr/>
            <p:nvPr/>
          </p:nvGrpSpPr>
          <p:grpSpPr>
            <a:xfrm>
              <a:off x="10993438" y="699667"/>
              <a:ext cx="682625" cy="45720"/>
              <a:chOff x="10993438" y="775867"/>
              <a:chExt cx="682625" cy="45720"/>
            </a:xfrm>
          </p:grpSpPr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1B576033-D5D9-88B8-D75F-F7D769146011}"/>
                  </a:ext>
                </a:extLst>
              </p:cNvPr>
              <p:cNvSpPr/>
              <p:nvPr/>
            </p:nvSpPr>
            <p:spPr>
              <a:xfrm flipV="1">
                <a:off x="10993438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02350503-1875-0301-C2D0-0419E86AB14C}"/>
                  </a:ext>
                </a:extLst>
              </p:cNvPr>
              <p:cNvSpPr/>
              <p:nvPr/>
            </p:nvSpPr>
            <p:spPr>
              <a:xfrm flipV="1">
                <a:off x="11099589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39120C4F-5835-5E8C-3E6C-BD1B46ECFEF3}"/>
                  </a:ext>
                </a:extLst>
              </p:cNvPr>
              <p:cNvSpPr/>
              <p:nvPr/>
            </p:nvSpPr>
            <p:spPr>
              <a:xfrm flipV="1">
                <a:off x="11205740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155268A9-DE7D-A5E6-1F6F-745338C7D8FB}"/>
                  </a:ext>
                </a:extLst>
              </p:cNvPr>
              <p:cNvSpPr/>
              <p:nvPr/>
            </p:nvSpPr>
            <p:spPr>
              <a:xfrm flipV="1">
                <a:off x="11311891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B7D8A532-26C8-40A5-52A1-0DCB5FB327A3}"/>
                  </a:ext>
                </a:extLst>
              </p:cNvPr>
              <p:cNvSpPr/>
              <p:nvPr/>
            </p:nvSpPr>
            <p:spPr>
              <a:xfrm flipV="1">
                <a:off x="11418042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E4A1DB6E-F3F5-9B41-A9FB-9B272C7C290B}"/>
                  </a:ext>
                </a:extLst>
              </p:cNvPr>
              <p:cNvSpPr/>
              <p:nvPr/>
            </p:nvSpPr>
            <p:spPr>
              <a:xfrm flipV="1">
                <a:off x="1152419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1086E868-2BAF-7E6E-900C-BC323CB34624}"/>
                  </a:ext>
                </a:extLst>
              </p:cNvPr>
              <p:cNvSpPr/>
              <p:nvPr/>
            </p:nvSpPr>
            <p:spPr>
              <a:xfrm flipV="1">
                <a:off x="1163034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AD5C877-AD87-8117-7270-A27A395152CD}"/>
                </a:ext>
              </a:extLst>
            </p:cNvPr>
            <p:cNvGrpSpPr/>
            <p:nvPr/>
          </p:nvGrpSpPr>
          <p:grpSpPr>
            <a:xfrm>
              <a:off x="10993438" y="623467"/>
              <a:ext cx="682625" cy="45720"/>
              <a:chOff x="10993438" y="775867"/>
              <a:chExt cx="682625" cy="45720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E87E4D56-D194-E65D-6152-9B270043E700}"/>
                  </a:ext>
                </a:extLst>
              </p:cNvPr>
              <p:cNvSpPr/>
              <p:nvPr/>
            </p:nvSpPr>
            <p:spPr>
              <a:xfrm flipV="1">
                <a:off x="10993438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9B0DE469-4FAC-3F91-1776-5E6D3201C384}"/>
                  </a:ext>
                </a:extLst>
              </p:cNvPr>
              <p:cNvSpPr/>
              <p:nvPr/>
            </p:nvSpPr>
            <p:spPr>
              <a:xfrm flipV="1">
                <a:off x="11099589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52E9E088-22EB-8D5A-BCAC-FEF981EA5C7F}"/>
                  </a:ext>
                </a:extLst>
              </p:cNvPr>
              <p:cNvSpPr/>
              <p:nvPr/>
            </p:nvSpPr>
            <p:spPr>
              <a:xfrm flipV="1">
                <a:off x="11205740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DC801D13-80B6-3D94-0EB1-E16659F0C52D}"/>
                  </a:ext>
                </a:extLst>
              </p:cNvPr>
              <p:cNvSpPr/>
              <p:nvPr/>
            </p:nvSpPr>
            <p:spPr>
              <a:xfrm flipV="1">
                <a:off x="11311891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B0AED807-D428-6D1A-AE4C-B0BF44950DBF}"/>
                  </a:ext>
                </a:extLst>
              </p:cNvPr>
              <p:cNvSpPr/>
              <p:nvPr/>
            </p:nvSpPr>
            <p:spPr>
              <a:xfrm flipV="1">
                <a:off x="11418042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B7A5ACA3-42B9-3A3B-B68C-343E123165B6}"/>
                  </a:ext>
                </a:extLst>
              </p:cNvPr>
              <p:cNvSpPr/>
              <p:nvPr/>
            </p:nvSpPr>
            <p:spPr>
              <a:xfrm flipV="1">
                <a:off x="1152419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45C5234C-383A-A00F-5C45-B6176DCFC9B4}"/>
                  </a:ext>
                </a:extLst>
              </p:cNvPr>
              <p:cNvSpPr/>
              <p:nvPr/>
            </p:nvSpPr>
            <p:spPr>
              <a:xfrm flipV="1">
                <a:off x="1163034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40CBAA0-A9B9-BAC5-61A7-D4DA954AAC2A}"/>
              </a:ext>
            </a:extLst>
          </p:cNvPr>
          <p:cNvGrpSpPr/>
          <p:nvPr/>
        </p:nvGrpSpPr>
        <p:grpSpPr>
          <a:xfrm>
            <a:off x="3247161" y="3263882"/>
            <a:ext cx="682625" cy="198120"/>
            <a:chOff x="10993438" y="623467"/>
            <a:chExt cx="682625" cy="198120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24903B36-89D4-DDD2-AA99-D9DF9EFB1B3C}"/>
                </a:ext>
              </a:extLst>
            </p:cNvPr>
            <p:cNvGrpSpPr/>
            <p:nvPr/>
          </p:nvGrpSpPr>
          <p:grpSpPr>
            <a:xfrm>
              <a:off x="10993438" y="775867"/>
              <a:ext cx="682625" cy="45720"/>
              <a:chOff x="10993438" y="775867"/>
              <a:chExt cx="682625" cy="45720"/>
            </a:xfrm>
          </p:grpSpPr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C04B9C91-FF15-3D9E-D2AA-8136A8B0C6D0}"/>
                  </a:ext>
                </a:extLst>
              </p:cNvPr>
              <p:cNvSpPr/>
              <p:nvPr/>
            </p:nvSpPr>
            <p:spPr>
              <a:xfrm flipV="1">
                <a:off x="10993438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8B2B8474-5C92-2AF5-DA08-26241E31AB0B}"/>
                  </a:ext>
                </a:extLst>
              </p:cNvPr>
              <p:cNvSpPr/>
              <p:nvPr/>
            </p:nvSpPr>
            <p:spPr>
              <a:xfrm flipV="1">
                <a:off x="11099589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16374FD6-693E-8BE3-2EFD-41F0635DB47C}"/>
                  </a:ext>
                </a:extLst>
              </p:cNvPr>
              <p:cNvSpPr/>
              <p:nvPr/>
            </p:nvSpPr>
            <p:spPr>
              <a:xfrm flipV="1">
                <a:off x="11205740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7818C736-DE58-1157-6C64-C0E2377DF45F}"/>
                  </a:ext>
                </a:extLst>
              </p:cNvPr>
              <p:cNvSpPr/>
              <p:nvPr/>
            </p:nvSpPr>
            <p:spPr>
              <a:xfrm flipV="1">
                <a:off x="11311891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C862A299-AF4F-71F4-F949-EB41A11A6C34}"/>
                  </a:ext>
                </a:extLst>
              </p:cNvPr>
              <p:cNvSpPr/>
              <p:nvPr/>
            </p:nvSpPr>
            <p:spPr>
              <a:xfrm flipV="1">
                <a:off x="11418042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B58D32FC-1081-0E15-15BB-D38F007DEA47}"/>
                  </a:ext>
                </a:extLst>
              </p:cNvPr>
              <p:cNvSpPr/>
              <p:nvPr/>
            </p:nvSpPr>
            <p:spPr>
              <a:xfrm flipV="1">
                <a:off x="1152419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FA3D6E45-B4F4-D665-3752-63962F350657}"/>
                  </a:ext>
                </a:extLst>
              </p:cNvPr>
              <p:cNvSpPr/>
              <p:nvPr/>
            </p:nvSpPr>
            <p:spPr>
              <a:xfrm flipV="1">
                <a:off x="1163034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BA09C4D4-7E44-C506-EEC8-995886D5D446}"/>
                </a:ext>
              </a:extLst>
            </p:cNvPr>
            <p:cNvGrpSpPr/>
            <p:nvPr/>
          </p:nvGrpSpPr>
          <p:grpSpPr>
            <a:xfrm>
              <a:off x="10993438" y="699667"/>
              <a:ext cx="682625" cy="45720"/>
              <a:chOff x="10993438" y="775867"/>
              <a:chExt cx="682625" cy="45720"/>
            </a:xfrm>
          </p:grpSpPr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BCBCCF72-3F08-2FAA-27F4-EADA65CD36D1}"/>
                  </a:ext>
                </a:extLst>
              </p:cNvPr>
              <p:cNvSpPr/>
              <p:nvPr/>
            </p:nvSpPr>
            <p:spPr>
              <a:xfrm flipV="1">
                <a:off x="10993438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2A5A9E31-96FB-A5B8-D7F8-F7E2AB10C36C}"/>
                  </a:ext>
                </a:extLst>
              </p:cNvPr>
              <p:cNvSpPr/>
              <p:nvPr/>
            </p:nvSpPr>
            <p:spPr>
              <a:xfrm flipV="1">
                <a:off x="11099589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EECA5CE1-983E-F5D1-BEC4-8B78B3512621}"/>
                  </a:ext>
                </a:extLst>
              </p:cNvPr>
              <p:cNvSpPr/>
              <p:nvPr/>
            </p:nvSpPr>
            <p:spPr>
              <a:xfrm flipV="1">
                <a:off x="11205740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776D8E66-3AC9-E2F4-8068-511D2BE8473E}"/>
                  </a:ext>
                </a:extLst>
              </p:cNvPr>
              <p:cNvSpPr/>
              <p:nvPr/>
            </p:nvSpPr>
            <p:spPr>
              <a:xfrm flipV="1">
                <a:off x="11311891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92DFA528-168E-5DE1-1384-836B55BCF1F8}"/>
                  </a:ext>
                </a:extLst>
              </p:cNvPr>
              <p:cNvSpPr/>
              <p:nvPr/>
            </p:nvSpPr>
            <p:spPr>
              <a:xfrm flipV="1">
                <a:off x="11418042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21476497-204A-2C2A-7E10-66CB8AB1FDA4}"/>
                  </a:ext>
                </a:extLst>
              </p:cNvPr>
              <p:cNvSpPr/>
              <p:nvPr/>
            </p:nvSpPr>
            <p:spPr>
              <a:xfrm flipV="1">
                <a:off x="1152419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78C859E4-679E-E4E5-8217-2385063C2B5D}"/>
                  </a:ext>
                </a:extLst>
              </p:cNvPr>
              <p:cNvSpPr/>
              <p:nvPr/>
            </p:nvSpPr>
            <p:spPr>
              <a:xfrm flipV="1">
                <a:off x="1163034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CAAC25B2-E34F-F552-D606-6A8BEAAEB78B}"/>
                </a:ext>
              </a:extLst>
            </p:cNvPr>
            <p:cNvGrpSpPr/>
            <p:nvPr/>
          </p:nvGrpSpPr>
          <p:grpSpPr>
            <a:xfrm>
              <a:off x="10993438" y="623467"/>
              <a:ext cx="682625" cy="45720"/>
              <a:chOff x="10993438" y="775867"/>
              <a:chExt cx="682625" cy="45720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89CF2F48-1721-DFE4-5694-9D87E3F79400}"/>
                  </a:ext>
                </a:extLst>
              </p:cNvPr>
              <p:cNvSpPr/>
              <p:nvPr/>
            </p:nvSpPr>
            <p:spPr>
              <a:xfrm flipV="1">
                <a:off x="10993438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A2A0E3F5-A504-682E-469D-B65ABE9A7FF0}"/>
                  </a:ext>
                </a:extLst>
              </p:cNvPr>
              <p:cNvSpPr/>
              <p:nvPr/>
            </p:nvSpPr>
            <p:spPr>
              <a:xfrm flipV="1">
                <a:off x="11099589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5BB3F6AA-A8B6-7119-C39B-6567607DB09D}"/>
                  </a:ext>
                </a:extLst>
              </p:cNvPr>
              <p:cNvSpPr/>
              <p:nvPr/>
            </p:nvSpPr>
            <p:spPr>
              <a:xfrm flipV="1">
                <a:off x="11205740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5BA4DA7B-3535-ABFE-18E5-E2FD35D1F38D}"/>
                  </a:ext>
                </a:extLst>
              </p:cNvPr>
              <p:cNvSpPr/>
              <p:nvPr/>
            </p:nvSpPr>
            <p:spPr>
              <a:xfrm flipV="1">
                <a:off x="11311891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D0B1C616-A598-A13C-BFAE-AD3F7C6953C9}"/>
                  </a:ext>
                </a:extLst>
              </p:cNvPr>
              <p:cNvSpPr/>
              <p:nvPr/>
            </p:nvSpPr>
            <p:spPr>
              <a:xfrm flipV="1">
                <a:off x="11418042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D855FCA3-AEF4-0905-D3AE-CF9C6D4D2265}"/>
                  </a:ext>
                </a:extLst>
              </p:cNvPr>
              <p:cNvSpPr/>
              <p:nvPr/>
            </p:nvSpPr>
            <p:spPr>
              <a:xfrm flipV="1">
                <a:off x="1152419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82F309F6-2BE0-8553-ABDB-EBD4C296F2D3}"/>
                  </a:ext>
                </a:extLst>
              </p:cNvPr>
              <p:cNvSpPr/>
              <p:nvPr/>
            </p:nvSpPr>
            <p:spPr>
              <a:xfrm flipV="1">
                <a:off x="11630343" y="775867"/>
                <a:ext cx="45720" cy="4572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HarmonyOS Sans SC" panose="00000500000000000000" pitchFamily="2" charset="-122"/>
                </a:endParaRPr>
              </a:p>
            </p:txBody>
          </p:sp>
        </p:grpSp>
      </p:grpSp>
      <p:sp>
        <p:nvSpPr>
          <p:cNvPr id="60" name="TextBox 5">
            <a:extLst>
              <a:ext uri="{FF2B5EF4-FFF2-40B4-BE49-F238E27FC236}">
                <a16:creationId xmlns:a16="http://schemas.microsoft.com/office/drawing/2014/main" id="{BBD58689-ACB8-D936-1FCF-FFCC96F391DE}"/>
              </a:ext>
            </a:extLst>
          </p:cNvPr>
          <p:cNvSpPr txBox="1"/>
          <p:nvPr/>
        </p:nvSpPr>
        <p:spPr>
          <a:xfrm>
            <a:off x="1612757" y="702566"/>
            <a:ext cx="9370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en-US" altLang="zh-CN" sz="2000" dirty="0">
                <a:ea typeface="SimHei" panose="02010609060101010101" pitchFamily="49" charset="-122"/>
              </a:rPr>
              <a:t>7</a:t>
            </a:r>
            <a:r>
              <a:rPr lang="en-AU" sz="2000" baseline="30000" dirty="0" err="1">
                <a:ea typeface="SimHei" panose="02010609060101010101" pitchFamily="49" charset="-122"/>
              </a:rPr>
              <a:t>th</a:t>
            </a:r>
            <a:r>
              <a:rPr lang="en-AU" sz="2000" dirty="0">
                <a:ea typeface="SimHei" panose="02010609060101010101" pitchFamily="49" charset="-122"/>
              </a:rPr>
              <a:t> International Conference on Countermeasures to Urban Heat Islands (IC2UHI</a:t>
            </a:r>
            <a:r>
              <a:rPr lang="zh-CN" altLang="en-US" sz="2000" dirty="0">
                <a:ea typeface="SimHei" panose="02010609060101010101" pitchFamily="49" charset="-122"/>
              </a:rPr>
              <a:t> </a:t>
            </a:r>
            <a:r>
              <a:rPr lang="en-US" altLang="zh-CN" sz="2000" dirty="0">
                <a:ea typeface="SimHei" panose="02010609060101010101" pitchFamily="49" charset="-122"/>
              </a:rPr>
              <a:t>2026</a:t>
            </a:r>
            <a:r>
              <a:rPr lang="en-AU" sz="2000" dirty="0">
                <a:ea typeface="SimHei" panose="02010609060101010101" pitchFamily="49" charset="-122"/>
              </a:rPr>
              <a:t>)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2A3069B6-1909-6BB3-67F0-C8795F1EBE36}"/>
              </a:ext>
            </a:extLst>
          </p:cNvPr>
          <p:cNvGrpSpPr/>
          <p:nvPr/>
        </p:nvGrpSpPr>
        <p:grpSpPr>
          <a:xfrm>
            <a:off x="484187" y="5484484"/>
            <a:ext cx="11223626" cy="898753"/>
            <a:chOff x="-1" y="5829036"/>
            <a:chExt cx="12192002" cy="935922"/>
          </a:xfrm>
          <a:solidFill>
            <a:srgbClr val="5D6C58"/>
          </a:solidFill>
        </p:grpSpPr>
        <p:grpSp>
          <p:nvGrpSpPr>
            <p:cNvPr id="66" name="图形 1032">
              <a:extLst>
                <a:ext uri="{FF2B5EF4-FFF2-40B4-BE49-F238E27FC236}">
                  <a16:creationId xmlns:a16="http://schemas.microsoft.com/office/drawing/2014/main" id="{87812EC7-73EE-65C3-3140-9B35E991A209}"/>
                </a:ext>
              </a:extLst>
            </p:cNvPr>
            <p:cNvGrpSpPr/>
            <p:nvPr/>
          </p:nvGrpSpPr>
          <p:grpSpPr>
            <a:xfrm>
              <a:off x="-1" y="5829036"/>
              <a:ext cx="4065765" cy="935922"/>
              <a:chOff x="-1" y="5829036"/>
              <a:chExt cx="4065765" cy="935922"/>
            </a:xfrm>
            <a:grpFill/>
          </p:grpSpPr>
          <p:sp>
            <p:nvSpPr>
              <p:cNvPr id="68" name="任意多边形: 形状 1034">
                <a:extLst>
                  <a:ext uri="{FF2B5EF4-FFF2-40B4-BE49-F238E27FC236}">
                    <a16:creationId xmlns:a16="http://schemas.microsoft.com/office/drawing/2014/main" id="{7D3C0AFE-9265-23BE-ED29-AEB6FC03651C}"/>
                  </a:ext>
                </a:extLst>
              </p:cNvPr>
              <p:cNvSpPr/>
              <p:nvPr/>
            </p:nvSpPr>
            <p:spPr>
              <a:xfrm flipV="1">
                <a:off x="827981" y="6142076"/>
                <a:ext cx="549622" cy="94903"/>
              </a:xfrm>
              <a:custGeom>
                <a:avLst/>
                <a:gdLst>
                  <a:gd name="connsiteX0" fmla="*/ 115 w 549622"/>
                  <a:gd name="connsiteY0" fmla="*/ 42 h 94903"/>
                  <a:gd name="connsiteX1" fmla="*/ 549737 w 549622"/>
                  <a:gd name="connsiteY1" fmla="*/ 42 h 94903"/>
                  <a:gd name="connsiteX2" fmla="*/ 276896 w 549622"/>
                  <a:gd name="connsiteY2" fmla="*/ 94945 h 94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9622" h="94903">
                    <a:moveTo>
                      <a:pt x="115" y="42"/>
                    </a:moveTo>
                    <a:lnTo>
                      <a:pt x="549737" y="42"/>
                    </a:lnTo>
                    <a:lnTo>
                      <a:pt x="276896" y="94945"/>
                    </a:lnTo>
                    <a:close/>
                  </a:path>
                </a:pathLst>
              </a:custGeom>
              <a:grpFill/>
              <a:ln w="10389" cap="flat">
                <a:solidFill>
                  <a:srgbClr val="5D6C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9" name="任意多边形: 形状 1035">
                <a:extLst>
                  <a:ext uri="{FF2B5EF4-FFF2-40B4-BE49-F238E27FC236}">
                    <a16:creationId xmlns:a16="http://schemas.microsoft.com/office/drawing/2014/main" id="{33DBA532-30DF-A8A0-A7DF-351D44E3FAE9}"/>
                  </a:ext>
                </a:extLst>
              </p:cNvPr>
              <p:cNvSpPr/>
              <p:nvPr/>
            </p:nvSpPr>
            <p:spPr>
              <a:xfrm flipV="1">
                <a:off x="829190" y="6260130"/>
                <a:ext cx="547231" cy="46012"/>
              </a:xfrm>
              <a:custGeom>
                <a:avLst/>
                <a:gdLst>
                  <a:gd name="connsiteX0" fmla="*/ 546942 w 547231"/>
                  <a:gd name="connsiteY0" fmla="*/ 45626 h 46012"/>
                  <a:gd name="connsiteX1" fmla="*/ -289 w 547231"/>
                  <a:gd name="connsiteY1" fmla="*/ 45626 h 46012"/>
                  <a:gd name="connsiteX2" fmla="*/ -289 w 547231"/>
                  <a:gd name="connsiteY2" fmla="*/ -387 h 46012"/>
                  <a:gd name="connsiteX3" fmla="*/ 546942 w 547231"/>
                  <a:gd name="connsiteY3" fmla="*/ -387 h 46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7231" h="46012">
                    <a:moveTo>
                      <a:pt x="546942" y="45626"/>
                    </a:moveTo>
                    <a:lnTo>
                      <a:pt x="-289" y="45626"/>
                    </a:lnTo>
                    <a:lnTo>
                      <a:pt x="-289" y="-387"/>
                    </a:lnTo>
                    <a:lnTo>
                      <a:pt x="546942" y="-387"/>
                    </a:lnTo>
                    <a:close/>
                  </a:path>
                </a:pathLst>
              </a:custGeom>
              <a:grpFill/>
              <a:ln w="10389" cap="flat">
                <a:solidFill>
                  <a:srgbClr val="5D6C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0" name="任意多边形: 形状 1036">
                <a:extLst>
                  <a:ext uri="{FF2B5EF4-FFF2-40B4-BE49-F238E27FC236}">
                    <a16:creationId xmlns:a16="http://schemas.microsoft.com/office/drawing/2014/main" id="{17B77990-B69A-C459-B1BC-2D09FC3BB53B}"/>
                  </a:ext>
                </a:extLst>
              </p:cNvPr>
              <p:cNvSpPr/>
              <p:nvPr/>
            </p:nvSpPr>
            <p:spPr>
              <a:xfrm flipV="1">
                <a:off x="804370" y="6564983"/>
                <a:ext cx="596808" cy="46656"/>
              </a:xfrm>
              <a:custGeom>
                <a:avLst/>
                <a:gdLst>
                  <a:gd name="connsiteX0" fmla="*/ -289 w 596808"/>
                  <a:gd name="connsiteY0" fmla="*/ -318 h 46656"/>
                  <a:gd name="connsiteX1" fmla="*/ 596519 w 596808"/>
                  <a:gd name="connsiteY1" fmla="*/ -318 h 46656"/>
                  <a:gd name="connsiteX2" fmla="*/ 596519 w 596808"/>
                  <a:gd name="connsiteY2" fmla="*/ 46339 h 46656"/>
                  <a:gd name="connsiteX3" fmla="*/ -289 w 596808"/>
                  <a:gd name="connsiteY3" fmla="*/ 46339 h 46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6808" h="46656">
                    <a:moveTo>
                      <a:pt x="-289" y="-318"/>
                    </a:moveTo>
                    <a:lnTo>
                      <a:pt x="596519" y="-318"/>
                    </a:lnTo>
                    <a:lnTo>
                      <a:pt x="596519" y="46339"/>
                    </a:lnTo>
                    <a:lnTo>
                      <a:pt x="-289" y="46339"/>
                    </a:lnTo>
                    <a:close/>
                  </a:path>
                </a:pathLst>
              </a:custGeom>
              <a:grpFill/>
              <a:ln w="10389" cap="flat">
                <a:solidFill>
                  <a:srgbClr val="5D6C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1" name="任意多边形: 形状 1037">
                <a:extLst>
                  <a:ext uri="{FF2B5EF4-FFF2-40B4-BE49-F238E27FC236}">
                    <a16:creationId xmlns:a16="http://schemas.microsoft.com/office/drawing/2014/main" id="{1B657C5F-B7A0-2471-538D-6795F1B3FC5D}"/>
                  </a:ext>
                </a:extLst>
              </p:cNvPr>
              <p:cNvSpPr/>
              <p:nvPr/>
            </p:nvSpPr>
            <p:spPr>
              <a:xfrm flipV="1">
                <a:off x="829189" y="6634010"/>
                <a:ext cx="547231" cy="130948"/>
              </a:xfrm>
              <a:custGeom>
                <a:avLst/>
                <a:gdLst>
                  <a:gd name="connsiteX0" fmla="*/ 115 w 547231"/>
                  <a:gd name="connsiteY0" fmla="*/ 105 h 130948"/>
                  <a:gd name="connsiteX1" fmla="*/ 60211 w 547231"/>
                  <a:gd name="connsiteY1" fmla="*/ 105 h 130948"/>
                  <a:gd name="connsiteX2" fmla="*/ 60211 w 547231"/>
                  <a:gd name="connsiteY2" fmla="*/ 90924 h 130948"/>
                  <a:gd name="connsiteX3" fmla="*/ 133350 w 547231"/>
                  <a:gd name="connsiteY3" fmla="*/ 90924 h 130948"/>
                  <a:gd name="connsiteX4" fmla="*/ 133350 w 547231"/>
                  <a:gd name="connsiteY4" fmla="*/ 105 h 130948"/>
                  <a:gd name="connsiteX5" fmla="*/ 237120 w 547231"/>
                  <a:gd name="connsiteY5" fmla="*/ 105 h 130948"/>
                  <a:gd name="connsiteX6" fmla="*/ 237120 w 547231"/>
                  <a:gd name="connsiteY6" fmla="*/ 90924 h 130948"/>
                  <a:gd name="connsiteX7" fmla="*/ 310301 w 547231"/>
                  <a:gd name="connsiteY7" fmla="*/ 90924 h 130948"/>
                  <a:gd name="connsiteX8" fmla="*/ 310301 w 547231"/>
                  <a:gd name="connsiteY8" fmla="*/ 105 h 130948"/>
                  <a:gd name="connsiteX9" fmla="*/ 414070 w 547231"/>
                  <a:gd name="connsiteY9" fmla="*/ 105 h 130948"/>
                  <a:gd name="connsiteX10" fmla="*/ 414070 w 547231"/>
                  <a:gd name="connsiteY10" fmla="*/ 90924 h 130948"/>
                  <a:gd name="connsiteX11" fmla="*/ 487210 w 547231"/>
                  <a:gd name="connsiteY11" fmla="*/ 90924 h 130948"/>
                  <a:gd name="connsiteX12" fmla="*/ 487210 w 547231"/>
                  <a:gd name="connsiteY12" fmla="*/ 105 h 130948"/>
                  <a:gd name="connsiteX13" fmla="*/ 547347 w 547231"/>
                  <a:gd name="connsiteY13" fmla="*/ 105 h 130948"/>
                  <a:gd name="connsiteX14" fmla="*/ 547347 w 547231"/>
                  <a:gd name="connsiteY14" fmla="*/ 131054 h 130948"/>
                  <a:gd name="connsiteX15" fmla="*/ 115 w 547231"/>
                  <a:gd name="connsiteY15" fmla="*/ 131054 h 130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47231" h="130948">
                    <a:moveTo>
                      <a:pt x="115" y="105"/>
                    </a:moveTo>
                    <a:lnTo>
                      <a:pt x="60211" y="105"/>
                    </a:lnTo>
                    <a:lnTo>
                      <a:pt x="60211" y="90924"/>
                    </a:lnTo>
                    <a:lnTo>
                      <a:pt x="133350" y="90924"/>
                    </a:lnTo>
                    <a:lnTo>
                      <a:pt x="133350" y="105"/>
                    </a:lnTo>
                    <a:lnTo>
                      <a:pt x="237120" y="105"/>
                    </a:lnTo>
                    <a:lnTo>
                      <a:pt x="237120" y="90924"/>
                    </a:lnTo>
                    <a:lnTo>
                      <a:pt x="310301" y="90924"/>
                    </a:lnTo>
                    <a:lnTo>
                      <a:pt x="310301" y="105"/>
                    </a:lnTo>
                    <a:lnTo>
                      <a:pt x="414070" y="105"/>
                    </a:lnTo>
                    <a:lnTo>
                      <a:pt x="414070" y="90924"/>
                    </a:lnTo>
                    <a:lnTo>
                      <a:pt x="487210" y="90924"/>
                    </a:lnTo>
                    <a:lnTo>
                      <a:pt x="487210" y="105"/>
                    </a:lnTo>
                    <a:lnTo>
                      <a:pt x="547347" y="105"/>
                    </a:lnTo>
                    <a:lnTo>
                      <a:pt x="547347" y="131054"/>
                    </a:lnTo>
                    <a:lnTo>
                      <a:pt x="115" y="131054"/>
                    </a:lnTo>
                    <a:close/>
                  </a:path>
                </a:pathLst>
              </a:custGeom>
              <a:grpFill/>
              <a:ln w="10389" cap="flat">
                <a:solidFill>
                  <a:srgbClr val="5D6C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2" name="任意多边形: 形状 1038">
                <a:extLst>
                  <a:ext uri="{FF2B5EF4-FFF2-40B4-BE49-F238E27FC236}">
                    <a16:creationId xmlns:a16="http://schemas.microsoft.com/office/drawing/2014/main" id="{CD94B076-8FC9-6CB1-14C1-15470E7582B6}"/>
                  </a:ext>
                </a:extLst>
              </p:cNvPr>
              <p:cNvSpPr/>
              <p:nvPr/>
            </p:nvSpPr>
            <p:spPr>
              <a:xfrm flipV="1">
                <a:off x="804370" y="6328550"/>
                <a:ext cx="596808" cy="211124"/>
              </a:xfrm>
              <a:custGeom>
                <a:avLst/>
                <a:gdLst>
                  <a:gd name="connsiteX0" fmla="*/ 513994 w 596808"/>
                  <a:gd name="connsiteY0" fmla="*/ 23012 h 211124"/>
                  <a:gd name="connsiteX1" fmla="*/ 405454 w 596808"/>
                  <a:gd name="connsiteY1" fmla="*/ 23012 h 211124"/>
                  <a:gd name="connsiteX2" fmla="*/ 405454 w 596808"/>
                  <a:gd name="connsiteY2" fmla="*/ 172399 h 211124"/>
                  <a:gd name="connsiteX3" fmla="*/ 513994 w 596808"/>
                  <a:gd name="connsiteY3" fmla="*/ 172399 h 211124"/>
                  <a:gd name="connsiteX4" fmla="*/ 352406 w 596808"/>
                  <a:gd name="connsiteY4" fmla="*/ 23012 h 211124"/>
                  <a:gd name="connsiteX5" fmla="*/ 243866 w 596808"/>
                  <a:gd name="connsiteY5" fmla="*/ 23012 h 211124"/>
                  <a:gd name="connsiteX6" fmla="*/ 243866 w 596808"/>
                  <a:gd name="connsiteY6" fmla="*/ 172399 h 211124"/>
                  <a:gd name="connsiteX7" fmla="*/ 352406 w 596808"/>
                  <a:gd name="connsiteY7" fmla="*/ 172399 h 211124"/>
                  <a:gd name="connsiteX8" fmla="*/ 190806 w 596808"/>
                  <a:gd name="connsiteY8" fmla="*/ 23012 h 211124"/>
                  <a:gd name="connsiteX9" fmla="*/ 82308 w 596808"/>
                  <a:gd name="connsiteY9" fmla="*/ 23012 h 211124"/>
                  <a:gd name="connsiteX10" fmla="*/ 82308 w 596808"/>
                  <a:gd name="connsiteY10" fmla="*/ 172399 h 211124"/>
                  <a:gd name="connsiteX11" fmla="*/ 190806 w 596808"/>
                  <a:gd name="connsiteY11" fmla="*/ 172399 h 211124"/>
                  <a:gd name="connsiteX12" fmla="*/ 571762 w 596808"/>
                  <a:gd name="connsiteY12" fmla="*/ 210772 h 211124"/>
                  <a:gd name="connsiteX13" fmla="*/ 24530 w 596808"/>
                  <a:gd name="connsiteY13" fmla="*/ 210772 h 211124"/>
                  <a:gd name="connsiteX14" fmla="*/ 24530 w 596808"/>
                  <a:gd name="connsiteY14" fmla="*/ 22659 h 211124"/>
                  <a:gd name="connsiteX15" fmla="*/ -289 w 596808"/>
                  <a:gd name="connsiteY15" fmla="*/ 22659 h 211124"/>
                  <a:gd name="connsiteX16" fmla="*/ -289 w 596808"/>
                  <a:gd name="connsiteY16" fmla="*/ -353 h 211124"/>
                  <a:gd name="connsiteX17" fmla="*/ 596519 w 596808"/>
                  <a:gd name="connsiteY17" fmla="*/ -353 h 211124"/>
                  <a:gd name="connsiteX18" fmla="*/ 596519 w 596808"/>
                  <a:gd name="connsiteY18" fmla="*/ 22659 h 211124"/>
                  <a:gd name="connsiteX19" fmla="*/ 571762 w 596808"/>
                  <a:gd name="connsiteY19" fmla="*/ 22659 h 21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96808" h="211124">
                    <a:moveTo>
                      <a:pt x="513994" y="23012"/>
                    </a:moveTo>
                    <a:lnTo>
                      <a:pt x="405454" y="23012"/>
                    </a:lnTo>
                    <a:lnTo>
                      <a:pt x="405454" y="172399"/>
                    </a:lnTo>
                    <a:lnTo>
                      <a:pt x="513994" y="172399"/>
                    </a:lnTo>
                    <a:close/>
                    <a:moveTo>
                      <a:pt x="352406" y="23012"/>
                    </a:moveTo>
                    <a:lnTo>
                      <a:pt x="243866" y="23012"/>
                    </a:lnTo>
                    <a:lnTo>
                      <a:pt x="243866" y="172399"/>
                    </a:lnTo>
                    <a:lnTo>
                      <a:pt x="352406" y="172399"/>
                    </a:lnTo>
                    <a:close/>
                    <a:moveTo>
                      <a:pt x="190806" y="23012"/>
                    </a:moveTo>
                    <a:lnTo>
                      <a:pt x="82308" y="23012"/>
                    </a:lnTo>
                    <a:lnTo>
                      <a:pt x="82308" y="172399"/>
                    </a:lnTo>
                    <a:lnTo>
                      <a:pt x="190806" y="172399"/>
                    </a:lnTo>
                    <a:close/>
                    <a:moveTo>
                      <a:pt x="571762" y="210772"/>
                    </a:moveTo>
                    <a:lnTo>
                      <a:pt x="24530" y="210772"/>
                    </a:lnTo>
                    <a:lnTo>
                      <a:pt x="24530" y="22659"/>
                    </a:lnTo>
                    <a:lnTo>
                      <a:pt x="-289" y="22659"/>
                    </a:lnTo>
                    <a:lnTo>
                      <a:pt x="-289" y="-353"/>
                    </a:lnTo>
                    <a:lnTo>
                      <a:pt x="596519" y="-353"/>
                    </a:lnTo>
                    <a:lnTo>
                      <a:pt x="596519" y="22659"/>
                    </a:lnTo>
                    <a:lnTo>
                      <a:pt x="571762" y="22659"/>
                    </a:lnTo>
                    <a:close/>
                  </a:path>
                </a:pathLst>
              </a:custGeom>
              <a:grpFill/>
              <a:ln w="10389" cap="flat">
                <a:solidFill>
                  <a:srgbClr val="5D6C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3" name="任意多边形: 形状 1039">
                <a:extLst>
                  <a:ext uri="{FF2B5EF4-FFF2-40B4-BE49-F238E27FC236}">
                    <a16:creationId xmlns:a16="http://schemas.microsoft.com/office/drawing/2014/main" id="{B6A4B20E-FD4E-7A18-45D9-B8C29156C188}"/>
                  </a:ext>
                </a:extLst>
              </p:cNvPr>
              <p:cNvSpPr/>
              <p:nvPr/>
            </p:nvSpPr>
            <p:spPr>
              <a:xfrm flipV="1">
                <a:off x="-1" y="5829036"/>
                <a:ext cx="4065765" cy="514990"/>
              </a:xfrm>
              <a:custGeom>
                <a:avLst/>
                <a:gdLst>
                  <a:gd name="connsiteX0" fmla="*/ 1129113 w 4065765"/>
                  <a:gd name="connsiteY0" fmla="*/ 515049 h 514990"/>
                  <a:gd name="connsiteX1" fmla="*/ 1129113 w 4065765"/>
                  <a:gd name="connsiteY1" fmla="*/ 451149 h 514990"/>
                  <a:gd name="connsiteX2" fmla="*/ 1166083 w 4065765"/>
                  <a:gd name="connsiteY2" fmla="*/ 440485 h 514990"/>
                  <a:gd name="connsiteX3" fmla="*/ 1208364 w 4065765"/>
                  <a:gd name="connsiteY3" fmla="*/ 418627 h 514990"/>
                  <a:gd name="connsiteX4" fmla="*/ 1215940 w 4065765"/>
                  <a:gd name="connsiteY4" fmla="*/ 412849 h 514990"/>
                  <a:gd name="connsiteX5" fmla="*/ 1215940 w 4065765"/>
                  <a:gd name="connsiteY5" fmla="*/ 376534 h 514990"/>
                  <a:gd name="connsiteX6" fmla="*/ 1197388 w 4065765"/>
                  <a:gd name="connsiteY6" fmla="*/ 376534 h 514990"/>
                  <a:gd name="connsiteX7" fmla="*/ 1197388 w 4065765"/>
                  <a:gd name="connsiteY7" fmla="*/ 367793 h 514990"/>
                  <a:gd name="connsiteX8" fmla="*/ 1387320 w 4065765"/>
                  <a:gd name="connsiteY8" fmla="*/ 275622 h 514990"/>
                  <a:gd name="connsiteX9" fmla="*/ 1485456 w 4065765"/>
                  <a:gd name="connsiteY9" fmla="*/ 116944 h 514990"/>
                  <a:gd name="connsiteX10" fmla="*/ 1586856 w 4065765"/>
                  <a:gd name="connsiteY10" fmla="*/ 116944 h 514990"/>
                  <a:gd name="connsiteX11" fmla="*/ 1586856 w 4065765"/>
                  <a:gd name="connsiteY11" fmla="*/ 19276 h 514990"/>
                  <a:gd name="connsiteX12" fmla="*/ 4065939 w 4065765"/>
                  <a:gd name="connsiteY12" fmla="*/ 19276 h 514990"/>
                  <a:gd name="connsiteX13" fmla="*/ 4065939 w 4065765"/>
                  <a:gd name="connsiteY13" fmla="*/ 58 h 514990"/>
                  <a:gd name="connsiteX14" fmla="*/ 1567628 w 4065765"/>
                  <a:gd name="connsiteY14" fmla="*/ 58 h 514990"/>
                  <a:gd name="connsiteX15" fmla="*/ 1567628 w 4065765"/>
                  <a:gd name="connsiteY15" fmla="*/ 97716 h 514990"/>
                  <a:gd name="connsiteX16" fmla="*/ 1469980 w 4065765"/>
                  <a:gd name="connsiteY16" fmla="*/ 97716 h 514990"/>
                  <a:gd name="connsiteX17" fmla="*/ 1373881 w 4065765"/>
                  <a:gd name="connsiteY17" fmla="*/ 261882 h 514990"/>
                  <a:gd name="connsiteX18" fmla="*/ 1178181 w 4065765"/>
                  <a:gd name="connsiteY18" fmla="*/ 350550 h 514990"/>
                  <a:gd name="connsiteX19" fmla="*/ 1178181 w 4065765"/>
                  <a:gd name="connsiteY19" fmla="*/ 395741 h 514990"/>
                  <a:gd name="connsiteX20" fmla="*/ 1196723 w 4065765"/>
                  <a:gd name="connsiteY20" fmla="*/ 395741 h 514990"/>
                  <a:gd name="connsiteX21" fmla="*/ 1196723 w 4065765"/>
                  <a:gd name="connsiteY21" fmla="*/ 403328 h 514990"/>
                  <a:gd name="connsiteX22" fmla="*/ 1159389 w 4065765"/>
                  <a:gd name="connsiteY22" fmla="*/ 422463 h 514990"/>
                  <a:gd name="connsiteX23" fmla="*/ 1109905 w 4065765"/>
                  <a:gd name="connsiteY23" fmla="*/ 435299 h 514990"/>
                  <a:gd name="connsiteX24" fmla="*/ 1109905 w 4065765"/>
                  <a:gd name="connsiteY24" fmla="*/ 499521 h 514990"/>
                  <a:gd name="connsiteX25" fmla="*/ 1094315 w 4065765"/>
                  <a:gd name="connsiteY25" fmla="*/ 499521 h 514990"/>
                  <a:gd name="connsiteX26" fmla="*/ 1094315 w 4065765"/>
                  <a:gd name="connsiteY26" fmla="*/ 435299 h 514990"/>
                  <a:gd name="connsiteX27" fmla="*/ 1044800 w 4065765"/>
                  <a:gd name="connsiteY27" fmla="*/ 422463 h 514990"/>
                  <a:gd name="connsiteX28" fmla="*/ 1007685 w 4065765"/>
                  <a:gd name="connsiteY28" fmla="*/ 403328 h 514990"/>
                  <a:gd name="connsiteX29" fmla="*/ 1007685 w 4065765"/>
                  <a:gd name="connsiteY29" fmla="*/ 395741 h 514990"/>
                  <a:gd name="connsiteX30" fmla="*/ 1025842 w 4065765"/>
                  <a:gd name="connsiteY30" fmla="*/ 395741 h 514990"/>
                  <a:gd name="connsiteX31" fmla="*/ 1025842 w 4065765"/>
                  <a:gd name="connsiteY31" fmla="*/ 350550 h 514990"/>
                  <a:gd name="connsiteX32" fmla="*/ 830110 w 4065765"/>
                  <a:gd name="connsiteY32" fmla="*/ 261882 h 514990"/>
                  <a:gd name="connsiteX33" fmla="*/ 734126 w 4065765"/>
                  <a:gd name="connsiteY33" fmla="*/ 97716 h 514990"/>
                  <a:gd name="connsiteX34" fmla="*/ 636250 w 4065765"/>
                  <a:gd name="connsiteY34" fmla="*/ 97716 h 514990"/>
                  <a:gd name="connsiteX35" fmla="*/ 636250 w 4065765"/>
                  <a:gd name="connsiteY35" fmla="*/ 58 h 514990"/>
                  <a:gd name="connsiteX36" fmla="*/ 174 w 4065765"/>
                  <a:gd name="connsiteY36" fmla="*/ 58 h 514990"/>
                  <a:gd name="connsiteX37" fmla="*/ 174 w 4065765"/>
                  <a:gd name="connsiteY37" fmla="*/ 19276 h 514990"/>
                  <a:gd name="connsiteX38" fmla="*/ 617032 w 4065765"/>
                  <a:gd name="connsiteY38" fmla="*/ 19276 h 514990"/>
                  <a:gd name="connsiteX39" fmla="*/ 617032 w 4065765"/>
                  <a:gd name="connsiteY39" fmla="*/ 116944 h 514990"/>
                  <a:gd name="connsiteX40" fmla="*/ 719107 w 4065765"/>
                  <a:gd name="connsiteY40" fmla="*/ 116944 h 514990"/>
                  <a:gd name="connsiteX41" fmla="*/ 817046 w 4065765"/>
                  <a:gd name="connsiteY41" fmla="*/ 275986 h 514990"/>
                  <a:gd name="connsiteX42" fmla="*/ 1006624 w 4065765"/>
                  <a:gd name="connsiteY42" fmla="*/ 366680 h 514990"/>
                  <a:gd name="connsiteX43" fmla="*/ 1006624 w 4065765"/>
                  <a:gd name="connsiteY43" fmla="*/ 376534 h 514990"/>
                  <a:gd name="connsiteX44" fmla="*/ 988467 w 4065765"/>
                  <a:gd name="connsiteY44" fmla="*/ 376534 h 514990"/>
                  <a:gd name="connsiteX45" fmla="*/ 988467 w 4065765"/>
                  <a:gd name="connsiteY45" fmla="*/ 412714 h 514990"/>
                  <a:gd name="connsiteX46" fmla="*/ 995898 w 4065765"/>
                  <a:gd name="connsiteY46" fmla="*/ 418492 h 514990"/>
                  <a:gd name="connsiteX47" fmla="*/ 1038044 w 4065765"/>
                  <a:gd name="connsiteY47" fmla="*/ 440444 h 514990"/>
                  <a:gd name="connsiteX48" fmla="*/ 1075076 w 4065765"/>
                  <a:gd name="connsiteY48" fmla="*/ 451170 h 514990"/>
                  <a:gd name="connsiteX49" fmla="*/ 1075076 w 4065765"/>
                  <a:gd name="connsiteY49" fmla="*/ 515049 h 514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065765" h="514990">
                    <a:moveTo>
                      <a:pt x="1129113" y="515049"/>
                    </a:moveTo>
                    <a:lnTo>
                      <a:pt x="1129113" y="451149"/>
                    </a:lnTo>
                    <a:cubicBezTo>
                      <a:pt x="1139194" y="448914"/>
                      <a:pt x="1152706" y="445432"/>
                      <a:pt x="1166083" y="440485"/>
                    </a:cubicBezTo>
                    <a:cubicBezTo>
                      <a:pt x="1192150" y="430674"/>
                      <a:pt x="1206784" y="419812"/>
                      <a:pt x="1208364" y="418627"/>
                    </a:cubicBezTo>
                    <a:lnTo>
                      <a:pt x="1215940" y="412849"/>
                    </a:lnTo>
                    <a:lnTo>
                      <a:pt x="1215940" y="376534"/>
                    </a:lnTo>
                    <a:lnTo>
                      <a:pt x="1197388" y="376534"/>
                    </a:lnTo>
                    <a:lnTo>
                      <a:pt x="1197388" y="367793"/>
                    </a:lnTo>
                    <a:cubicBezTo>
                      <a:pt x="1233942" y="362513"/>
                      <a:pt x="1318005" y="343388"/>
                      <a:pt x="1387320" y="275622"/>
                    </a:cubicBezTo>
                    <a:cubicBezTo>
                      <a:pt x="1454088" y="210268"/>
                      <a:pt x="1477640" y="146337"/>
                      <a:pt x="1485456" y="116944"/>
                    </a:cubicBezTo>
                    <a:lnTo>
                      <a:pt x="1586856" y="116944"/>
                    </a:lnTo>
                    <a:lnTo>
                      <a:pt x="1586856" y="19276"/>
                    </a:lnTo>
                    <a:lnTo>
                      <a:pt x="4065939" y="19276"/>
                    </a:lnTo>
                    <a:lnTo>
                      <a:pt x="4065939" y="58"/>
                    </a:lnTo>
                    <a:lnTo>
                      <a:pt x="1567628" y="58"/>
                    </a:lnTo>
                    <a:lnTo>
                      <a:pt x="1567628" y="97716"/>
                    </a:lnTo>
                    <a:lnTo>
                      <a:pt x="1469980" y="97716"/>
                    </a:lnTo>
                    <a:cubicBezTo>
                      <a:pt x="1469980" y="97716"/>
                      <a:pt x="1459223" y="178328"/>
                      <a:pt x="1373881" y="261882"/>
                    </a:cubicBezTo>
                    <a:cubicBezTo>
                      <a:pt x="1288654" y="345239"/>
                      <a:pt x="1178181" y="350550"/>
                      <a:pt x="1178181" y="350550"/>
                    </a:cubicBezTo>
                    <a:lnTo>
                      <a:pt x="1178181" y="395741"/>
                    </a:lnTo>
                    <a:lnTo>
                      <a:pt x="1196723" y="395741"/>
                    </a:lnTo>
                    <a:lnTo>
                      <a:pt x="1196723" y="403328"/>
                    </a:lnTo>
                    <a:cubicBezTo>
                      <a:pt x="1196723" y="403328"/>
                      <a:pt x="1183492" y="413410"/>
                      <a:pt x="1159389" y="422463"/>
                    </a:cubicBezTo>
                    <a:cubicBezTo>
                      <a:pt x="1135141" y="431443"/>
                      <a:pt x="1109905" y="435299"/>
                      <a:pt x="1109905" y="435299"/>
                    </a:cubicBezTo>
                    <a:lnTo>
                      <a:pt x="1109905" y="499521"/>
                    </a:lnTo>
                    <a:lnTo>
                      <a:pt x="1094315" y="499521"/>
                    </a:lnTo>
                    <a:lnTo>
                      <a:pt x="1094315" y="435299"/>
                    </a:lnTo>
                    <a:cubicBezTo>
                      <a:pt x="1094315" y="435299"/>
                      <a:pt x="1068653" y="431443"/>
                      <a:pt x="1044800" y="422463"/>
                    </a:cubicBezTo>
                    <a:cubicBezTo>
                      <a:pt x="1020625" y="413410"/>
                      <a:pt x="1007685" y="403328"/>
                      <a:pt x="1007685" y="403328"/>
                    </a:cubicBezTo>
                    <a:lnTo>
                      <a:pt x="1007685" y="395741"/>
                    </a:lnTo>
                    <a:lnTo>
                      <a:pt x="1025842" y="395741"/>
                    </a:lnTo>
                    <a:lnTo>
                      <a:pt x="1025842" y="350550"/>
                    </a:lnTo>
                    <a:cubicBezTo>
                      <a:pt x="1025842" y="350550"/>
                      <a:pt x="908821" y="334762"/>
                      <a:pt x="830110" y="261882"/>
                    </a:cubicBezTo>
                    <a:cubicBezTo>
                      <a:pt x="751192" y="188774"/>
                      <a:pt x="734126" y="97716"/>
                      <a:pt x="734126" y="97716"/>
                    </a:cubicBezTo>
                    <a:lnTo>
                      <a:pt x="636250" y="97716"/>
                    </a:lnTo>
                    <a:lnTo>
                      <a:pt x="636250" y="58"/>
                    </a:lnTo>
                    <a:lnTo>
                      <a:pt x="174" y="58"/>
                    </a:lnTo>
                    <a:lnTo>
                      <a:pt x="174" y="19276"/>
                    </a:lnTo>
                    <a:lnTo>
                      <a:pt x="617032" y="19276"/>
                    </a:lnTo>
                    <a:lnTo>
                      <a:pt x="617032" y="116944"/>
                    </a:lnTo>
                    <a:lnTo>
                      <a:pt x="719107" y="116944"/>
                    </a:lnTo>
                    <a:cubicBezTo>
                      <a:pt x="727817" y="147532"/>
                      <a:pt x="753385" y="216992"/>
                      <a:pt x="817046" y="275986"/>
                    </a:cubicBezTo>
                    <a:cubicBezTo>
                      <a:pt x="882120" y="336248"/>
                      <a:pt x="970216" y="359332"/>
                      <a:pt x="1006624" y="366680"/>
                    </a:cubicBezTo>
                    <a:lnTo>
                      <a:pt x="1006624" y="376534"/>
                    </a:lnTo>
                    <a:lnTo>
                      <a:pt x="988467" y="376534"/>
                    </a:lnTo>
                    <a:lnTo>
                      <a:pt x="988467" y="412714"/>
                    </a:lnTo>
                    <a:lnTo>
                      <a:pt x="995898" y="418492"/>
                    </a:lnTo>
                    <a:cubicBezTo>
                      <a:pt x="997447" y="419708"/>
                      <a:pt x="1011884" y="430663"/>
                      <a:pt x="1038044" y="440444"/>
                    </a:cubicBezTo>
                    <a:cubicBezTo>
                      <a:pt x="1051296" y="445432"/>
                      <a:pt x="1064922" y="448956"/>
                      <a:pt x="1075076" y="451170"/>
                    </a:cubicBezTo>
                    <a:lnTo>
                      <a:pt x="1075076" y="515049"/>
                    </a:lnTo>
                    <a:close/>
                  </a:path>
                </a:pathLst>
              </a:custGeom>
              <a:grpFill/>
              <a:ln w="10389" cap="flat">
                <a:solidFill>
                  <a:srgbClr val="5D6C5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cxnSp>
          <p:nvCxnSpPr>
            <p:cNvPr id="67" name="直接连接符 1042">
              <a:extLst>
                <a:ext uri="{FF2B5EF4-FFF2-40B4-BE49-F238E27FC236}">
                  <a16:creationId xmlns:a16="http://schemas.microsoft.com/office/drawing/2014/main" id="{1E91E7AA-F2C9-8094-2EDF-B3D7C2695978}"/>
                </a:ext>
              </a:extLst>
            </p:cNvPr>
            <p:cNvCxnSpPr/>
            <p:nvPr/>
          </p:nvCxnSpPr>
          <p:spPr>
            <a:xfrm>
              <a:off x="4065941" y="6334442"/>
              <a:ext cx="8126060" cy="6602"/>
            </a:xfrm>
            <a:prstGeom prst="line">
              <a:avLst/>
            </a:prstGeom>
            <a:grpFill/>
            <a:ln w="31750">
              <a:solidFill>
                <a:srgbClr val="5D6C5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7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4022BDBD-FEA2-9FB5-978F-616F51A7C7C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 trans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42" y="474763"/>
            <a:ext cx="1002715" cy="77786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B0F38A5-AE03-007C-C0D0-ADBC7155612B}"/>
              </a:ext>
            </a:extLst>
          </p:cNvPr>
          <p:cNvSpPr txBox="1"/>
          <p:nvPr/>
        </p:nvSpPr>
        <p:spPr>
          <a:xfrm>
            <a:off x="-957943" y="-1861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816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8658DE6-E517-8421-DF4F-EA02CD0C012B}"/>
              </a:ext>
            </a:extLst>
          </p:cNvPr>
          <p:cNvGrpSpPr/>
          <p:nvPr/>
        </p:nvGrpSpPr>
        <p:grpSpPr>
          <a:xfrm>
            <a:off x="336812" y="6296979"/>
            <a:ext cx="6913608" cy="492347"/>
            <a:chOff x="806028" y="5571703"/>
            <a:chExt cx="6913608" cy="49234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1B81723-6662-DEE9-2094-5ABFFF09D614}"/>
                </a:ext>
              </a:extLst>
            </p:cNvPr>
            <p:cNvSpPr txBox="1"/>
            <p:nvPr/>
          </p:nvSpPr>
          <p:spPr>
            <a:xfrm>
              <a:off x="806028" y="5694718"/>
              <a:ext cx="2465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22</a:t>
              </a:r>
              <a:r>
                <a:rPr lang="en-AU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-</a:t>
              </a:r>
              <a:r>
                <a:rPr lang="en-US" altLang="zh-CN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25</a:t>
              </a:r>
              <a:r>
                <a:rPr lang="en-AU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September 202</a:t>
              </a:r>
              <a:r>
                <a:rPr lang="en-US" altLang="zh-CN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</a:t>
              </a:r>
              <a:endParaRPr lang="en-AU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673BF2B-F1CA-47C4-29BB-2919AF73D3DF}"/>
                </a:ext>
              </a:extLst>
            </p:cNvPr>
            <p:cNvSpPr txBox="1"/>
            <p:nvPr/>
          </p:nvSpPr>
          <p:spPr>
            <a:xfrm>
              <a:off x="3271224" y="5694718"/>
              <a:ext cx="2216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Southeast University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F056C0A-201A-79D6-69D7-FF9EF3657415}"/>
                </a:ext>
              </a:extLst>
            </p:cNvPr>
            <p:cNvCxnSpPr>
              <a:cxnSpLocks/>
            </p:cNvCxnSpPr>
            <p:nvPr/>
          </p:nvCxnSpPr>
          <p:spPr>
            <a:xfrm>
              <a:off x="806028" y="5571703"/>
              <a:ext cx="691360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6F5D58B-8C42-7498-081B-FBD10105A99B}"/>
                </a:ext>
              </a:extLst>
            </p:cNvPr>
            <p:cNvCxnSpPr>
              <a:cxnSpLocks/>
            </p:cNvCxnSpPr>
            <p:nvPr/>
          </p:nvCxnSpPr>
          <p:spPr>
            <a:xfrm>
              <a:off x="3271222" y="5571703"/>
              <a:ext cx="0" cy="43624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9">
              <a:extLst>
                <a:ext uri="{FF2B5EF4-FFF2-40B4-BE49-F238E27FC236}">
                  <a16:creationId xmlns:a16="http://schemas.microsoft.com/office/drawing/2014/main" id="{42A289CE-95CF-1781-7FAE-EA5AE5EB9B8C}"/>
                </a:ext>
              </a:extLst>
            </p:cNvPr>
            <p:cNvCxnSpPr>
              <a:cxnSpLocks/>
            </p:cNvCxnSpPr>
            <p:nvPr/>
          </p:nvCxnSpPr>
          <p:spPr>
            <a:xfrm>
              <a:off x="5498875" y="5571703"/>
              <a:ext cx="0" cy="43624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">
            <a:extLst>
              <a:ext uri="{FF2B5EF4-FFF2-40B4-BE49-F238E27FC236}">
                <a16:creationId xmlns:a16="http://schemas.microsoft.com/office/drawing/2014/main" id="{53672364-F39E-CC91-F3A3-55C22D769760}"/>
              </a:ext>
            </a:extLst>
          </p:cNvPr>
          <p:cNvSpPr txBox="1"/>
          <p:nvPr/>
        </p:nvSpPr>
        <p:spPr>
          <a:xfrm>
            <a:off x="5041005" y="6419994"/>
            <a:ext cx="1626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Nanjing, China</a:t>
            </a:r>
          </a:p>
        </p:txBody>
      </p:sp>
      <p:cxnSp>
        <p:nvCxnSpPr>
          <p:cNvPr id="26" name="直接连接符 29">
            <a:extLst>
              <a:ext uri="{FF2B5EF4-FFF2-40B4-BE49-F238E27FC236}">
                <a16:creationId xmlns:a16="http://schemas.microsoft.com/office/drawing/2014/main" id="{D2EDA28C-FE45-BC2A-078B-B05887C7C47B}"/>
              </a:ext>
            </a:extLst>
          </p:cNvPr>
          <p:cNvCxnSpPr/>
          <p:nvPr/>
        </p:nvCxnSpPr>
        <p:spPr>
          <a:xfrm>
            <a:off x="421893" y="1613454"/>
            <a:ext cx="9248558" cy="34724"/>
          </a:xfrm>
          <a:prstGeom prst="line">
            <a:avLst/>
          </a:prstGeom>
          <a:ln w="15875">
            <a:solidFill>
              <a:schemeClr val="accent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6871772-40CF-E39F-AF2F-5DAAC324C1FF}"/>
              </a:ext>
            </a:extLst>
          </p:cNvPr>
          <p:cNvGrpSpPr/>
          <p:nvPr/>
        </p:nvGrpSpPr>
        <p:grpSpPr>
          <a:xfrm>
            <a:off x="421893" y="1148023"/>
            <a:ext cx="384804" cy="361270"/>
            <a:chOff x="2624006" y="414245"/>
            <a:chExt cx="384804" cy="361270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EEC7594-78C6-42F4-C2C2-86C0BDE83567}"/>
                </a:ext>
              </a:extLst>
            </p:cNvPr>
            <p:cNvSpPr/>
            <p:nvPr/>
          </p:nvSpPr>
          <p:spPr>
            <a:xfrm>
              <a:off x="2706736" y="473441"/>
              <a:ext cx="302074" cy="302074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100000"/>
                    <a:alpha val="40000"/>
                  </a:schemeClr>
                </a:gs>
                <a:gs pos="35000">
                  <a:schemeClr val="accent1">
                    <a:lumMod val="90000"/>
                    <a:lumOff val="10000"/>
                    <a:alpha val="4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HarmonyOS Sans SC" panose="00000500000000000000" pitchFamily="2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E7EFB04-7411-7D87-8630-BC2FDAA82564}"/>
                </a:ext>
              </a:extLst>
            </p:cNvPr>
            <p:cNvSpPr/>
            <p:nvPr/>
          </p:nvSpPr>
          <p:spPr>
            <a:xfrm>
              <a:off x="2624006" y="414245"/>
              <a:ext cx="302074" cy="302074"/>
            </a:xfrm>
            <a:prstGeom prst="rect">
              <a:avLst/>
            </a:prstGeom>
            <a:solidFill>
              <a:srgbClr val="5D6C5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latin typeface="HarmonyOS Sans SC" panose="00000500000000000000" pitchFamily="2" charset="-122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0370707A-AD73-8ECE-3C9B-0A4E6C4F164C}"/>
              </a:ext>
            </a:extLst>
          </p:cNvPr>
          <p:cNvSpPr txBox="1"/>
          <p:nvPr/>
        </p:nvSpPr>
        <p:spPr>
          <a:xfrm>
            <a:off x="889427" y="1106161"/>
            <a:ext cx="8371171" cy="504190"/>
          </a:xfrm>
          <a:prstGeom prst="rect">
            <a:avLst/>
          </a:prstGeom>
          <a:noFill/>
          <a:effectLst/>
        </p:spPr>
        <p:txBody>
          <a:bodyPr wrap="square" lIns="74066" tIns="37033" rIns="74066" bIns="37033">
            <a:spAutoFit/>
          </a:bodyPr>
          <a:lstStyle>
            <a:defPPr>
              <a:defRPr lang="zh-CN"/>
            </a:defPPr>
            <a:lvl1pPr>
              <a:defRPr sz="2880" b="1">
                <a:solidFill>
                  <a:schemeClr val="tx1">
                    <a:lumMod val="85000"/>
                    <a:lumOff val="15000"/>
                  </a:schemeClr>
                </a:solidFill>
                <a:latin typeface="HarmonyOS Sans SC Black" panose="00000A00000000000000" pitchFamily="2" charset="-122"/>
                <a:ea typeface="HarmonyOS Sans SC Black" panose="00000A00000000000000" pitchFamily="2" charset="-122"/>
              </a:defRPr>
            </a:lvl1pPr>
          </a:lstStyle>
          <a:p>
            <a:r>
              <a:rPr lang="en-US" altLang="zh-CN" sz="2800" b="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</a:t>
            </a:r>
            <a:endParaRPr lang="zh-CN" altLang="en-US" sz="2800" b="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35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56E86B-7304-71CC-DEB8-E6B715F81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2509A7-711A-4F87-22FA-04A873124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2083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1A2C"/>
      </a:accent1>
      <a:accent2>
        <a:srgbClr val="F06424"/>
      </a:accent2>
      <a:accent3>
        <a:srgbClr val="E3E5E0"/>
      </a:accent3>
      <a:accent4>
        <a:srgbClr val="FAC8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FA5A804-755C-4841-B1F5-30C30F4B2012}" vid="{9EEAC08D-CD9A-4088-9160-6512D4B5151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223</TotalTime>
  <Words>50</Words>
  <Application>Microsoft Office PowerPoint</Application>
  <PresentationFormat>宽屏</PresentationFormat>
  <Paragraphs>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Avenir LT Std 55 Roman</vt:lpstr>
      <vt:lpstr>Avenir LT Std 65 Medium</vt:lpstr>
      <vt:lpstr>HarmonyOS Sans SC</vt:lpstr>
      <vt:lpstr>Museo 700</vt:lpstr>
      <vt:lpstr>等线</vt:lpstr>
      <vt:lpstr>SimHei</vt:lpstr>
      <vt:lpstr>Arial</vt:lpstr>
      <vt:lpstr>Calibri</vt:lpstr>
      <vt:lpstr>Cambria</vt:lpstr>
      <vt:lpstr>Wingdings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Yuan Chen</dc:creator>
  <cp:lastModifiedBy>Conference</cp:lastModifiedBy>
  <cp:revision>36</cp:revision>
  <dcterms:created xsi:type="dcterms:W3CDTF">2026-08-23T01:52:32Z</dcterms:created>
  <dcterms:modified xsi:type="dcterms:W3CDTF">2026-09-04T01:44:01Z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b52b3a1-dbcb-41fb-a452-370cf542753f_Enabled">
    <vt:lpwstr>true</vt:lpwstr>
  </property>
  <property fmtid="{D5CDD505-2E9C-101B-9397-08002B2CF9AE}" pid="3" name="MSIP_Label_1b52b3a1-dbcb-41fb-a452-370cf542753f_SetDate">
    <vt:lpwstr>2023-02-19T23:11:46Z</vt:lpwstr>
  </property>
  <property fmtid="{D5CDD505-2E9C-101B-9397-08002B2CF9AE}" pid="4" name="MSIP_Label_1b52b3a1-dbcb-41fb-a452-370cf542753f_Method">
    <vt:lpwstr>Privileged</vt:lpwstr>
  </property>
  <property fmtid="{D5CDD505-2E9C-101B-9397-08002B2CF9AE}" pid="5" name="MSIP_Label_1b52b3a1-dbcb-41fb-a452-370cf542753f_Name">
    <vt:lpwstr>Public</vt:lpwstr>
  </property>
  <property fmtid="{D5CDD505-2E9C-101B-9397-08002B2CF9AE}" pid="6" name="MSIP_Label_1b52b3a1-dbcb-41fb-a452-370cf542753f_SiteId">
    <vt:lpwstr>d1323671-cdbe-4417-b4d4-bdb24b51316b</vt:lpwstr>
  </property>
  <property fmtid="{D5CDD505-2E9C-101B-9397-08002B2CF9AE}" pid="7" name="MSIP_Label_1b52b3a1-dbcb-41fb-a452-370cf542753f_ActionId">
    <vt:lpwstr>5d89217a-c4b9-428b-b8e8-030a56131619</vt:lpwstr>
  </property>
  <property fmtid="{D5CDD505-2E9C-101B-9397-08002B2CF9AE}" pid="8" name="MSIP_Label_1b52b3a1-dbcb-41fb-a452-370cf542753f_ContentBits">
    <vt:lpwstr>0</vt:lpwstr>
  </property>
</Properties>
</file>