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60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D47320-7579-5CEE-AE5B-C70E80C270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E0CBDA4-69E0-886B-0A54-B218849AE6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5A79D09-158C-76F2-0262-61A95426F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6258-B3BA-48B1-92EE-159ED22C50BC}" type="datetimeFigureOut">
              <a:rPr lang="zh-CN" altLang="en-US" smtClean="0"/>
              <a:t>2026/10/27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2614D7E-565D-B622-78E4-A83E1CE88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9836DC1-662D-13E7-D54F-61C0DB1B9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D7F29-8081-4303-93AA-84BF74DE8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30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651E03-64FB-FCE9-6282-7F4F24E9B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BC63A8-95BD-4211-A2DA-9F744A8B5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5086E9D-D997-A394-BB67-4087EE0E1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6258-B3BA-48B1-92EE-159ED22C50BC}" type="datetimeFigureOut">
              <a:rPr lang="zh-CN" altLang="en-US" smtClean="0"/>
              <a:t>2026/10/27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0013FE-69D4-C9C7-F95C-3392932AB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92C4999-3DE6-2BB1-0881-1C6EA3BE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D7F29-8081-4303-93AA-84BF74DE8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658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54F953-8902-52AF-7CCB-9CFAA70B6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9531E8-E107-FF49-0D54-D6115B8BF7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3932C51-6169-A4EC-9373-E4AD9BFA0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6258-B3BA-48B1-92EE-159ED22C50BC}" type="datetimeFigureOut">
              <a:rPr lang="zh-CN" altLang="en-US" smtClean="0"/>
              <a:t>2026/10/27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2AF94DE-7A79-70A6-E885-66EB3969E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4A8CEB6-CD9B-ED89-00B2-525BAC931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D7F29-8081-4303-93AA-84BF74DE8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1322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DBEE95-F384-ABDA-328A-7E634C2F8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36F3CD1-0C13-1763-EC94-6087A3AC4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EE259C8-4B26-BBEE-8793-FDBF12A176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9B477FD-EC25-1721-F0BC-5E7858B28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6258-B3BA-48B1-92EE-159ED22C50BC}" type="datetimeFigureOut">
              <a:rPr lang="zh-CN" altLang="en-US" smtClean="0"/>
              <a:t>2026/10/27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D30D1BC-C5D1-60C1-BE02-6A2A0DBBA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F1F872E-7CBD-AB1D-7748-39ACF8056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D7F29-8081-4303-93AA-84BF74DE8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3713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EC4A46-D5D0-0D1A-25C8-187BAC533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4909268-22D0-C4B0-40F8-923D551DE0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3E6FF36-1E9C-C720-78C6-C00915F34F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E85E4AD-525A-5D5F-8918-2F78EF0D7C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D5197E2-E7CF-9D95-2896-FEC097599E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AF0781C-8E18-D54D-DB0A-854409124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6258-B3BA-48B1-92EE-159ED22C50BC}" type="datetimeFigureOut">
              <a:rPr lang="zh-CN" altLang="en-US" smtClean="0"/>
              <a:t>2026/10/27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9842BAD-259F-B926-6695-2B9C9F014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BC736EC-219C-B5E7-1169-952C45A08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D7F29-8081-4303-93AA-84BF74DE8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511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F7B819-E319-FF40-7C85-A793714A0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DA750C0-0EA9-A5B7-C534-25EA7A9DB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6258-B3BA-48B1-92EE-159ED22C50BC}" type="datetimeFigureOut">
              <a:rPr lang="zh-CN" altLang="en-US" smtClean="0"/>
              <a:t>2026/10/27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723C1D5-C59E-DC47-50F8-29761B33F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7550626-C5DC-7D1E-BFFD-9C3DA4ADC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D7F29-8081-4303-93AA-84BF74DE8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7647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F735B39-A418-F7EF-A718-3ED5A1963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6258-B3BA-48B1-92EE-159ED22C50BC}" type="datetimeFigureOut">
              <a:rPr lang="zh-CN" altLang="en-US" smtClean="0"/>
              <a:t>2026/10/27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28DFE25-0F1D-52C8-695D-95588A6A8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B76674D-678D-6A35-B801-D047A9BBE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D7F29-8081-4303-93AA-84BF74DE8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2398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FBDC38-1F80-25D5-E83C-C0B6B0317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272622-1E3A-A69C-ECF4-19F4AB0659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0DF759C-1D96-1B8E-84C3-CFC1F7813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F49A7CA-DBD3-A933-615C-C66F040D8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6258-B3BA-48B1-92EE-159ED22C50BC}" type="datetimeFigureOut">
              <a:rPr lang="zh-CN" altLang="en-US" smtClean="0"/>
              <a:t>2026/10/27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B5A263D-BD22-05BB-A2E7-5D7DB0E46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47252DD-88AB-7ECA-AB3F-6212DFD40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D7F29-8081-4303-93AA-84BF74DE8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370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3C30ED-1AD1-CBA8-59B5-5B140138A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CD047E7-1D45-3326-4662-CECB3CC9DA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38E9832-997E-6595-7AE5-905DEE5100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B8A8663-1C9B-74CE-F90A-325196085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6258-B3BA-48B1-92EE-159ED22C50BC}" type="datetimeFigureOut">
              <a:rPr lang="zh-CN" altLang="en-US" smtClean="0"/>
              <a:t>2026/10/27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22CDE3C-97E7-8A61-5360-55C45BABF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98F9E6C-AD35-F2C5-E5A8-6ABBC9DF0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D7F29-8081-4303-93AA-84BF74DE8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073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B4212F-B9AD-1379-BC4B-40A0E0742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62183B7-EECF-051D-984E-07E7F27FBF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D98E059-5865-D3FC-6F75-04FA97541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6258-B3BA-48B1-92EE-159ED22C50BC}" type="datetimeFigureOut">
              <a:rPr lang="zh-CN" altLang="en-US" smtClean="0"/>
              <a:t>2026/10/27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3EF066-8881-1C44-63A7-CAEA199F7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62CE9A8-E28B-49C1-0E3E-2D3EF3FE4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D7F29-8081-4303-93AA-84BF74DE8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698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D873DD0-AE94-31CC-0851-B759D74B56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C5C509C-FC54-C5D9-5F58-95FED86868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CCD1A7E-6B2B-2814-5E34-B90245AA9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6258-B3BA-48B1-92EE-159ED22C50BC}" type="datetimeFigureOut">
              <a:rPr lang="zh-CN" altLang="en-US" smtClean="0"/>
              <a:t>2026/10/27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C16C26F-9197-2B41-7E72-EA5F8956A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1452FA7-D2FB-A9EB-85A8-907B5F9A9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D7F29-8081-4303-93AA-84BF74DE8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712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49A399D-CA86-91FD-FDAF-7FEAD4DD8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C599F38-B354-8715-2808-E9ED636289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3FDC5FB-3FBA-D236-44E5-D8AE1C6C33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36258-B3BA-48B1-92EE-159ED22C50BC}" type="datetimeFigureOut">
              <a:rPr lang="zh-CN" altLang="en-US" smtClean="0"/>
              <a:t>2026/10/27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420F059-99A9-BB59-7529-B2128CE3CD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F56E18-3BE5-2877-8AE3-CD2FC53B35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D7F29-8081-4303-93AA-84BF74DE8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266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33CAA7-594A-4693-A144-C4606580E6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报告标题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317A991-671D-0691-4DC2-F10087DE9F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05100" y="3640138"/>
            <a:ext cx="6972300" cy="627062"/>
          </a:xfrm>
        </p:spPr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作者姓名、单位等信息</a:t>
            </a:r>
          </a:p>
        </p:txBody>
      </p:sp>
    </p:spTree>
    <p:extLst>
      <p:ext uri="{BB962C8B-B14F-4D97-AF65-F5344CB8AC3E}">
        <p14:creationId xmlns:p14="http://schemas.microsoft.com/office/powerpoint/2010/main" val="106104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6912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4013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8</Words>
  <Application>Microsoft Office PowerPoint</Application>
  <PresentationFormat>宽屏</PresentationFormat>
  <Paragraphs>2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7" baseType="lpstr">
      <vt:lpstr>等线</vt:lpstr>
      <vt:lpstr>等线 Light</vt:lpstr>
      <vt:lpstr>Arial</vt:lpstr>
      <vt:lpstr>Office 主题​​</vt:lpstr>
      <vt:lpstr>报告标题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Windows User</dc:creator>
  <cp:lastModifiedBy>Windows User</cp:lastModifiedBy>
  <cp:revision>2</cp:revision>
  <dcterms:created xsi:type="dcterms:W3CDTF">2026-10-26T12:04:55Z</dcterms:created>
  <dcterms:modified xsi:type="dcterms:W3CDTF">2026-10-27T01:45:39Z</dcterms:modified>
</cp:coreProperties>
</file>