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788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44278-F57D-4756-B802-E0F012962F5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B7AE7-A217-48A0-BA20-423CD4FA053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70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B7AE7-A217-48A0-BA20-423CD4FA053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314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3B7AD-6008-0A82-86B6-63A835F6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8B565D-2AC2-9B12-5784-7635B44F6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B041F9F-F74A-AE51-B766-6F69032AB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460006-CADD-5EB0-6169-471CCF2AB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B7AE7-A217-48A0-BA20-423CD4FA053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03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88F6-90E0-E113-97EF-F2AF569EA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E31378-932C-E9E1-1FA5-5C217B1FD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F9F6EA-DB82-9FE9-B1F0-A0FDEE4B9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FDEBCE-6D99-009E-FE0E-97C94C4FF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B7AE7-A217-48A0-BA20-423CD4FA053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390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72363-8FE8-C204-4DBB-A66E8D7C3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C440561-93E9-399F-240E-13CB300166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7D2BC1-990C-8843-9711-36877182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92CDFE-B815-EE80-C990-8386461B5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4CD84B-23BB-34C6-7678-E46B582DC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34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251A55-3808-0A0E-6C2E-008B3C1E5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43C565-825A-DA2C-6EDE-7CCE53E5A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44F394-6B81-3A0A-2655-578044F56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BE863B-3E1B-C946-83C9-15C60668A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310961-0FDE-6D84-55DB-0E582AD65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27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8DAEF4-FF8B-31C2-A9FC-AC55D8E2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25A58C-7972-0963-F13B-8567927AF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52482D-DA37-382E-96E3-E2B87672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25D3C5-8B3B-2391-3B44-A4F7AFE8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48C514-4762-3FE9-8868-7FAF40FE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81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E5D9A3-A99F-2DFC-1EBB-24CD70D7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A09F36-5B7A-ACC5-07C3-45E4A4BCB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583C9F-DE19-E748-CBB5-6DB56EF5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02798D-DC78-1B60-E3E8-7260C9CE3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93534F-007C-FF5E-EEFF-1A312B46D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7403A9-7BFB-AA88-158B-7DB2AF9E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20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42340-402C-B86C-1B34-F7650E012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7DFA24-B93F-EB57-A941-156B26321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517C4B3-5592-8CC0-8E17-96E080E87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566198A-0F94-3870-497F-2D9A02421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7BFA04-1A50-7C31-8F8E-807ED1DA01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DCF52E4-E287-6764-F758-BD539E63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F331642-E195-BCC5-1995-84F13B898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D1C1D10-D86E-A4D7-FC3C-B065579C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56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4E03A6-9339-8DF7-5528-46766404B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4A7FB6E-436F-27E2-C800-4A18C0527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0334344-7AAF-8C2B-0DEC-C40651ED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0F1F0C-EAB1-E089-0137-2EB9E0D5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6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403FC4-4CC8-D487-4100-B497C3952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861B689-3AB5-F585-54B3-D418FD75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89B0DD-8FC2-D319-B3B1-F8B80F1C6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0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28239-6A41-9EA6-59EB-7A2EA292F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4EF25E-4CA0-A40C-986C-B85FD46D5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11EA2A1-40FA-2EB3-E832-D990D678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1C0CD5-2363-78C2-07A7-CB942BC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E71903-4F33-3212-2442-0BB2465D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24D055-D7AB-05B7-BAE7-BD9024155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63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65A11F-09E1-F688-1E39-B7B501EF8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A1C35FB-7385-90BF-5270-E152B2FF0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1F53A7A-9C1E-76AD-EFBC-C03F6FDC9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94EBBE-AB4A-B557-C4D8-C0EF0114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6A4F10-010D-8390-C183-689765467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8F9206-D698-08F6-ADAE-5D0FB1D8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79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D33BB-F500-F2A7-0469-6F8D13E4F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F4DD84-7BCE-AB6B-72C8-B0E4ECC04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61944D-1D56-B9FB-E3C5-E2CA162B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BD16F7-8162-D862-01F4-42862D87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506C24-BF9F-841B-E79A-3533F4184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60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33ACBCD-CAC9-7FF3-41AD-90B1537A7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4AFE3F-2856-F20B-6B22-F0CB0687B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877B6E-F8FD-0AFB-B531-880996917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0D78EA-09D8-5D28-FB1D-1CA4D691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609DC3-FF06-5B38-F2A0-2667AF0B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4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B2E4E19-032B-A844-CEF7-17100D783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B16E0C6-B5C5-5DB9-1B30-71EF040FB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0DFBFD-507D-F9F8-1F57-719B0CFF2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A8DBD-AA5A-4219-BD94-9D75D42D95D3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1DFDBD-CA80-A252-23B4-D3C7743727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A344D8-CF33-13DD-D7E0-F83BC3989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21EC2-7812-4F71-9AAA-7DF21CF12D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07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967430-177A-6001-40F6-0793DC2399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3C8CC8F-39EB-E348-80E9-932F9D40E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BC447E3-CAC9-7D3F-5E27-82478481F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8" y="0"/>
            <a:ext cx="12186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6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0CD67-D96E-ECCE-4096-281D2BD5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6981CD-0136-04D2-DB16-2318EC2D0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92B761-4C18-BEA9-EA26-EAEE201EE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38D694-AD1B-510C-DE11-686AB0FA5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8" y="857"/>
            <a:ext cx="12186583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59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D8D23-774A-C028-457C-59A206D2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CAFB3D-880D-DC7B-415D-FE7E48865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198F590-EA65-159F-FCA6-817694D32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0B19B2D-26C6-C27F-6940-84C457221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8" y="1523"/>
            <a:ext cx="12186583" cy="68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55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Office PowerPoint</Application>
  <PresentationFormat>宽屏</PresentationFormat>
  <Paragraphs>3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esther leung</dc:creator>
  <cp:lastModifiedBy>esther leung</cp:lastModifiedBy>
  <cp:revision>2</cp:revision>
  <dcterms:created xsi:type="dcterms:W3CDTF">2026-09-28T06:06:58Z</dcterms:created>
  <dcterms:modified xsi:type="dcterms:W3CDTF">2026-10-08T05:34:29Z</dcterms:modified>
</cp:coreProperties>
</file>