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381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B69181B-3C42-E235-2D0C-06B3843508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36E94538-2A5B-A082-8011-0CF4121821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6192D3D-C8F0-C469-C426-7F15CAE90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ED76C-EAB7-4FF9-8A5D-287CE44FD74B}" type="datetimeFigureOut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46D266E-2158-E503-AB8A-7A80E603E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A2C1437-7CBF-0D90-D8DC-6888B58B0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45A27-EFC4-4FFF-9672-0FCA31E47D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3999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FE31675-A168-55DF-9E26-0070E73FC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F0A6ACF-F069-5DDD-CB66-396F648B43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7B65B03-4C7F-B605-0C4B-A2650EBDA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ED76C-EAB7-4FF9-8A5D-287CE44FD74B}" type="datetimeFigureOut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AD7C82E-F629-D119-6D24-B4CF2F536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03A350F-60B8-8E80-E7B9-B9B20CC18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45A27-EFC4-4FFF-9672-0FCA31E47D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75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BC9A2E7A-EC4B-78B6-2284-7A197EAF98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6F42D95-496F-B951-B911-3D86C41C15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61BE71F-98A4-ACF0-842F-54E4C055E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ED76C-EAB7-4FF9-8A5D-287CE44FD74B}" type="datetimeFigureOut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EC512F3-2075-1816-0AE8-3BF9871EB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CC41484-90CE-CEE5-FAD5-C8C1BC479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45A27-EFC4-4FFF-9672-0FCA31E47D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4311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FEBF9E1-08D1-56E7-1483-C275E16D1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E89A44D-9A64-3436-70D3-A67DE8D628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0519ABF-6AC8-B6FA-558D-253D54223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ED76C-EAB7-4FF9-8A5D-287CE44FD74B}" type="datetimeFigureOut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A1EAC5B-086B-00F8-39E8-ED747526A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1D2A388-2C3F-5533-E293-9526887FD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45A27-EFC4-4FFF-9672-0FCA31E47D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3600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AFB7E81-8E8E-B9B8-76B8-91582D8AF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F0B3C2F-4231-5602-A2D3-4176528F32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B0831CF-E1A0-BA42-8FBF-2B9A3418C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ED76C-EAB7-4FF9-8A5D-287CE44FD74B}" type="datetimeFigureOut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71BD94-EA18-4447-D42D-82BD960C0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FBDAA5C-3E40-8031-0A2B-DC894DE7E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45A27-EFC4-4FFF-9672-0FCA31E47D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1553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DD38BD4-3FC4-C835-1F6B-D2C1255F9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497D535-D793-B787-093A-E198C70FDB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BF354CD-D609-D3D8-1F44-3D126FE26A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38E3F24-A058-7B46-A974-03DC6368C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ED76C-EAB7-4FF9-8A5D-287CE44FD74B}" type="datetimeFigureOut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4D5A310-2338-2F68-8A52-5308FA766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E9A2413-2048-3175-E000-8911EDB54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45A27-EFC4-4FFF-9672-0FCA31E47D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3572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19FA3F7-BB6C-F49C-F44C-6D93A7794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7249ECC-04ED-E375-7CF0-5C0A4BF278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CEEC7EB-6339-A77B-4B88-54A2D7AD69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EF9E409-8C82-41A3-78D9-0CAE9BD57A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F7E7312B-6EDC-4B86-FB55-D5E9BAFDC5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B55E8612-F627-F0C8-0D60-AF4DA8623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ED76C-EAB7-4FF9-8A5D-287CE44FD74B}" type="datetimeFigureOut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F9CA1438-6246-1C3A-7699-9D4DDF26D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B9380BE-37C9-16C2-E940-A5603BA0F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45A27-EFC4-4FFF-9672-0FCA31E47D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7062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5938D91-15F6-4F1D-2A08-849EF96CF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FC962D3-D150-3DEA-2A5E-1D3B402B8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ED76C-EAB7-4FF9-8A5D-287CE44FD74B}" type="datetimeFigureOut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AAA04B1-172E-9CCA-7FFC-D394789C9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9A9175E5-8431-D5BF-F93E-B0D010FDE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45A27-EFC4-4FFF-9672-0FCA31E47D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2396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1BB99DB-4B55-C928-F079-B290362C2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ED76C-EAB7-4FF9-8A5D-287CE44FD74B}" type="datetimeFigureOut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FBD374B0-75DE-F708-B25D-D8028055C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3A7AC62-3687-A8F7-7565-16DD155BA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45A27-EFC4-4FFF-9672-0FCA31E47D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1640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5AA776-09DF-52D4-8485-75FA388B5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E8AE381-813B-87F6-D7C2-D6415AE842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531F717-4CC1-BC0D-2B84-298CDCD589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19497C9-3F29-C36C-47B4-E4F8719E5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ED76C-EAB7-4FF9-8A5D-287CE44FD74B}" type="datetimeFigureOut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08E6FD4-E61D-D43B-BE8F-5BFD3F785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CF50AF5-D4C5-553C-1CF1-26C515395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45A27-EFC4-4FFF-9672-0FCA31E47D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3291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2C0D280-C2BE-D4D6-50AB-070C420B0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59007864-9107-45E5-FB68-B269600CD7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0A707EF-5E90-C456-DB06-330FEBEDC8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E6410BC-EA23-CDC2-D96A-B6C4DC0FC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ED76C-EAB7-4FF9-8A5D-287CE44FD74B}" type="datetimeFigureOut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48AAB91-BD08-14F6-0BEA-655654240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17B2012-2115-599B-CF32-184C271CB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45A27-EFC4-4FFF-9672-0FCA31E47D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211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6AB63AF2-393F-C8BF-F64A-0790D91E0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6A7780C-3485-9164-0E51-46714C7AC5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5A6820E-27A2-1FC7-147C-86340EDBFC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AED76C-EAB7-4FF9-8A5D-287CE44FD74B}" type="datetimeFigureOut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9B0CAEA-7CEA-3B04-F79D-D8631230EC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09E7647-4B4F-DBAF-2D45-4A28ED4524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745A27-EFC4-4FFF-9672-0FCA31E47D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9361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1437F81-9C47-6BA4-3AD3-CE676EFD07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10989" y="2344783"/>
            <a:ext cx="5990408" cy="842553"/>
          </a:xfrm>
        </p:spPr>
        <p:txBody>
          <a:bodyPr>
            <a:normAutofit fontScale="90000"/>
          </a:bodyPr>
          <a:lstStyle/>
          <a:p>
            <a:r>
              <a:rPr lang="zh-CN" altLang="en-US" sz="2800" dirty="0">
                <a:solidFill>
                  <a:schemeClr val="bg1"/>
                </a:solidFill>
              </a:rPr>
              <a:t>文章题目</a:t>
            </a:r>
            <a:br>
              <a:rPr lang="en-US" altLang="zh-CN" sz="2800" dirty="0">
                <a:solidFill>
                  <a:schemeClr val="bg1"/>
                </a:solidFill>
              </a:rPr>
            </a:br>
            <a:r>
              <a:rPr lang="zh-CN" altLang="en-US" sz="2800" dirty="0">
                <a:solidFill>
                  <a:schemeClr val="bg1"/>
                </a:solidFill>
              </a:rPr>
              <a:t>作者姓名、单位、邮箱等</a:t>
            </a:r>
          </a:p>
        </p:txBody>
      </p:sp>
    </p:spTree>
    <p:extLst>
      <p:ext uri="{BB962C8B-B14F-4D97-AF65-F5344CB8AC3E}">
        <p14:creationId xmlns:p14="http://schemas.microsoft.com/office/powerpoint/2010/main" val="3384340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675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56539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10</Words>
  <Application>Microsoft Office PowerPoint</Application>
  <PresentationFormat>宽屏</PresentationFormat>
  <Paragraphs>1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7" baseType="lpstr">
      <vt:lpstr>等线</vt:lpstr>
      <vt:lpstr>等线 Light</vt:lpstr>
      <vt:lpstr>Arial</vt:lpstr>
      <vt:lpstr>Office 主题​​</vt:lpstr>
      <vt:lpstr>文章题目 作者姓名、单位、邮箱等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Windows User</dc:creator>
  <cp:lastModifiedBy>Windows User</cp:lastModifiedBy>
  <cp:revision>2</cp:revision>
  <dcterms:created xsi:type="dcterms:W3CDTF">2026-08-11T03:20:14Z</dcterms:created>
  <dcterms:modified xsi:type="dcterms:W3CDTF">2026-08-11T03:26:08Z</dcterms:modified>
</cp:coreProperties>
</file>