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81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97C1D-5F75-48EF-B476-0343D8E47068}" type="datetimeFigureOut">
              <a:rPr lang="zh-CN" altLang="en-US" smtClean="0"/>
              <a:t>2026/8/4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9E104C-D9B9-4503-AD90-7DC6368821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9520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E104C-D9B9-4503-AD90-7DC63688210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0516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1B9040-5F81-1E5B-705C-37D821C61C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89C5CD1-5269-A1D5-0B83-9AC77ECF8C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6F05DAD-490F-BECF-D48B-761038BE7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670B1-DFA8-4716-B982-4D29475233FF}" type="datetimeFigureOut">
              <a:rPr lang="zh-CN" altLang="en-US" smtClean="0"/>
              <a:t>2026/8/4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D905ADA-C93A-80AF-ACD8-95AA3518F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A1330BA-B2F0-C3E4-21D5-ABACFF634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A1BA0-71D9-4CC2-8449-CFD3C41851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6391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AA86D5-1E5E-A363-E777-0143A926A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FA53E0A-3AD4-2AF7-59BA-C6EDDE97D4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0885C05-1419-8ADC-A469-155521877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670B1-DFA8-4716-B982-4D29475233FF}" type="datetimeFigureOut">
              <a:rPr lang="zh-CN" altLang="en-US" smtClean="0"/>
              <a:t>2026/8/4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E3DCCD3-B404-ED01-32CD-AA006DC86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4DE575-A4C9-2822-A9A7-C3BFFC856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A1BA0-71D9-4CC2-8449-CFD3C41851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6387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A42A130-EA50-EE17-070C-373C3C6E4D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D4AB79F-7E6A-4057-68C7-3F59AD96A1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74BC957-75B0-8BEA-D6D4-AAFEB9FD5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670B1-DFA8-4716-B982-4D29475233FF}" type="datetimeFigureOut">
              <a:rPr lang="zh-CN" altLang="en-US" smtClean="0"/>
              <a:t>2026/8/4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01F2157-2268-DE80-511D-67247E3FE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F86AB31-A098-6F52-381B-B77C2F091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A1BA0-71D9-4CC2-8449-CFD3C41851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3063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254C63-1787-213E-1170-186A57F40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11B1EA7-6666-4B0C-07AC-3FB82600A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486871-AB78-7468-E7D9-3B4961C6C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670B1-DFA8-4716-B982-4D29475233FF}" type="datetimeFigureOut">
              <a:rPr lang="zh-CN" altLang="en-US" smtClean="0"/>
              <a:t>2026/8/4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4180481-ACE2-57F8-F97F-EB875B11F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E490E6-CD26-0612-3A1D-D7AAEDF81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A1BA0-71D9-4CC2-8449-CFD3C41851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5295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D01DBE-F6AF-F299-92A1-A8091D08B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028294C-0C96-94FE-349C-A05BB9BF7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E3DE918-995C-F36F-D6DB-2C120E0E5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670B1-DFA8-4716-B982-4D29475233FF}" type="datetimeFigureOut">
              <a:rPr lang="zh-CN" altLang="en-US" smtClean="0"/>
              <a:t>2026/8/4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6A964F3-4877-9645-FFAF-814D6062E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E6956B7-5823-7DF1-A8D0-B8DA1846A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A1BA0-71D9-4CC2-8449-CFD3C41851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701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C1986C-75A5-3052-04ED-9473FCCC8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77900A8-EE1C-F136-509C-D7FA48E02E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CD8D3CA-7F51-445C-0282-864F4BE84C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BAD5487-F1AC-4DBF-EBAE-149D30A7D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670B1-DFA8-4716-B982-4D29475233FF}" type="datetimeFigureOut">
              <a:rPr lang="zh-CN" altLang="en-US" smtClean="0"/>
              <a:t>2026/8/4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15BC901-C351-1032-108A-A75264669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9ECAED0-7DA3-726E-2E73-ADB04FD12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A1BA0-71D9-4CC2-8449-CFD3C41851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7976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FC0F0C-31C3-BF60-4767-46F047693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0E7D484-52D2-9755-FA07-A056DD967D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C876D96-8EB0-5DA8-F45E-79E2DFDFCE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6291EFD-54A5-BC9A-9F21-BA857C2DD6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5CD5C3D-2983-FB9E-52E0-B906DD4DBF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84B3BA1-F7D3-A4BA-6C16-988AEE82C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670B1-DFA8-4716-B982-4D29475233FF}" type="datetimeFigureOut">
              <a:rPr lang="zh-CN" altLang="en-US" smtClean="0"/>
              <a:t>2026/8/4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069DDCB-2DE3-B387-1358-7F3430076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D149607-CFAF-35E9-6CD3-3EB4B18E7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A1BA0-71D9-4CC2-8449-CFD3C41851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3761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75234C-FCE5-9A4F-3641-B1D25AC75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224FC27-C68D-DCD7-5CDA-AB9090980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670B1-DFA8-4716-B982-4D29475233FF}" type="datetimeFigureOut">
              <a:rPr lang="zh-CN" altLang="en-US" smtClean="0"/>
              <a:t>2026/8/4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7EA68A9-1D9E-2B66-C4C6-97900825E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E272D7B-69C8-F332-F6DB-B00D54AED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A1BA0-71D9-4CC2-8449-CFD3C41851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9535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0438ABF-F419-B111-2595-61A9802E0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670B1-DFA8-4716-B982-4D29475233FF}" type="datetimeFigureOut">
              <a:rPr lang="zh-CN" altLang="en-US" smtClean="0"/>
              <a:t>2026/8/4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7A866CD-1326-79B5-66F6-E0300FACC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9731B18-713A-1759-CBFF-BBB902B0C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A1BA0-71D9-4CC2-8449-CFD3C41851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969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E411D2-4D88-D5C1-946A-0E5942F3D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96ECD2A-E5C0-9CE8-89A0-FA992C0985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626AB06-E4FA-BE95-AFB4-45F9706B6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A734AA-AFE9-53B1-1196-D4315BE56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670B1-DFA8-4716-B982-4D29475233FF}" type="datetimeFigureOut">
              <a:rPr lang="zh-CN" altLang="en-US" smtClean="0"/>
              <a:t>2026/8/4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84C167E-67E6-0761-DC38-144F2BB99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9FEF278-0FC0-1DE2-25D5-AAF6BB1FA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A1BA0-71D9-4CC2-8449-CFD3C41851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1053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A51AEF-DF81-7747-D566-11955B9AB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51D1624-C108-BFBE-7FF1-0976E77686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FEC1FE9-F085-D90E-1EAC-18A29FB0A1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19D76C5-102E-A6AD-8079-CC7DC941A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670B1-DFA8-4716-B982-4D29475233FF}" type="datetimeFigureOut">
              <a:rPr lang="zh-CN" altLang="en-US" smtClean="0"/>
              <a:t>2026/8/4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703D4E6-411C-2987-BD95-6F6A38AB9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C71B25A-1A1F-500F-76C8-5A95BAC34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A1BA0-71D9-4CC2-8449-CFD3C41851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6873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FBDB2CE-218E-E6B8-6977-72AD9987C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B2C3048-8C43-715D-F8B4-B3D361FA7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35F6DF8-8BF2-8836-958C-5374DE1B85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670B1-DFA8-4716-B982-4D29475233FF}" type="datetimeFigureOut">
              <a:rPr lang="zh-CN" altLang="en-US" smtClean="0"/>
              <a:t>2026/8/4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F60FCED-198C-17B0-1CD8-E2D0A1C59F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45199D9-AB67-A98D-625A-549CA7E15A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A1BA0-71D9-4CC2-8449-CFD3C41851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7468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F639C0-3338-E585-EDB6-9488154B5E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50176" y="2658291"/>
            <a:ext cx="6559730" cy="1093334"/>
          </a:xfrm>
        </p:spPr>
        <p:txBody>
          <a:bodyPr>
            <a:normAutofit/>
          </a:bodyPr>
          <a:lstStyle/>
          <a:p>
            <a:r>
              <a:rPr lang="zh-CN" altLang="en-US" sz="2400" dirty="0">
                <a:solidFill>
                  <a:schemeClr val="accent3">
                    <a:lumMod val="75000"/>
                  </a:schemeClr>
                </a:solidFill>
              </a:rPr>
              <a:t>文章题目</a:t>
            </a:r>
            <a:br>
              <a:rPr lang="en-US" altLang="zh-CN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zh-CN" altLang="en-US" sz="2400" dirty="0">
                <a:solidFill>
                  <a:schemeClr val="accent3">
                    <a:lumMod val="75000"/>
                  </a:schemeClr>
                </a:solidFill>
              </a:rPr>
              <a:t>作者姓名、单位、邮箱等</a:t>
            </a:r>
          </a:p>
        </p:txBody>
      </p:sp>
    </p:spTree>
    <p:extLst>
      <p:ext uri="{BB962C8B-B14F-4D97-AF65-F5344CB8AC3E}">
        <p14:creationId xmlns:p14="http://schemas.microsoft.com/office/powerpoint/2010/main" val="404417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2276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11</Words>
  <Application>Microsoft Office PowerPoint</Application>
  <PresentationFormat>宽屏</PresentationFormat>
  <Paragraphs>2</Paragraphs>
  <Slides>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6" baseType="lpstr">
      <vt:lpstr>等线</vt:lpstr>
      <vt:lpstr>等线 Light</vt:lpstr>
      <vt:lpstr>Arial</vt:lpstr>
      <vt:lpstr>Office 主题​​</vt:lpstr>
      <vt:lpstr>文章题目 作者姓名、单位、邮箱等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Windows User</dc:creator>
  <cp:lastModifiedBy>Windows User</cp:lastModifiedBy>
  <cp:revision>1</cp:revision>
  <dcterms:created xsi:type="dcterms:W3CDTF">2026-08-04T09:35:44Z</dcterms:created>
  <dcterms:modified xsi:type="dcterms:W3CDTF">2026-08-04T10:45:49Z</dcterms:modified>
</cp:coreProperties>
</file>