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788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616303-F8A9-5461-B200-ADEC30E89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F1A61B-9959-58C9-E7F1-5ED036C22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F57D7A-A611-5E05-2B54-2F887256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6BA18E-88BA-A49A-1FF1-D48E5C37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3496D1-0A50-4C8E-37C8-059834CF3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527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EF5D07-350D-C2D7-E16D-082445FCB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CE49C2-B94D-57BC-8293-B5AE2F17C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3766A7-A7D8-0249-2273-2955ED398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0405BD-05C8-5752-7219-3BC998EE2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F38E33-DC77-494D-2D65-38150A19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31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CF0D37-A250-1134-D5BA-499D09AA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5DDB4E-F260-95F4-B268-282851ADC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081D3E-A1C2-4DAC-5FDA-2717C5E4A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9D9095-0F15-DE81-5753-BA920A4F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D42E3C-B0A9-5CD1-931E-D418E25E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62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0F72A4-630B-1EE3-5CAD-B658C14D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D83B73-3134-3A7B-A50E-154C921858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18104D2-CD1A-922D-593F-9C967CCD7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9C78A4-C16F-0BDE-4441-BBBA246E2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788B4D-E3B8-1B50-92FB-88EFB83A9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F14343-6BAA-0FBA-2166-D89A86EAD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4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0F35B0-637A-83A3-7BF9-D85FF45B4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547C78-D6AB-AB49-588A-B574DBFCD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D4F358-A818-1E23-32B8-5552472D1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C99C3A5-510D-1162-74A8-84DE48509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96EE03F-63CD-6049-DC4D-C6559AB62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4FFBE4-D414-1025-098C-1887B7512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5AA0AC1-3F48-3C90-DE88-8DD11BBED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E74D8E-7B9C-4BC2-34C1-97426783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47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3F367-0C7C-2517-87CD-843E041B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DD4E244-F785-C00F-4705-88C49DD9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1E256A6-D9CF-F5E4-03D7-CB4483F6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74256D-6553-72C0-BF75-7E719337F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00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3525A15-FC04-7777-59DB-7F5F4DD0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0147901-3FEB-8F28-A225-BC94E2641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A5BBAA-3A38-D9DB-84BC-5DA7934F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16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D3FE3A-B3A7-67ED-9CFB-45AEA7241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B09C81-7174-0C99-C33D-EC88131F2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DAD4AE-50E0-920D-F3D7-EE179AF08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B58256-26A9-6D23-0523-93AC398D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81C971-C11D-4AE0-0317-578D7F4A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733118-45C2-C59B-CBEF-6FE10FC4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11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CD66B9-4ABD-255A-3CEA-4A83A77CE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132825F-ADF3-CBAD-6C5B-D9C64F56F8B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952B407-3AED-F714-9E7D-CABE1BE1C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CCB8C6-CF10-A158-FDD0-CA48A08E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9D0D2A-11DB-C12E-427E-12DBC1DF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C208E1-2EFC-A007-772A-D1C58C65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47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2F2862-FB8D-B5C5-5113-2727E65F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F9D97D8-1AB7-5840-DBFC-CD8D1725C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462B82-C9AB-60CE-2EEA-8DF861A1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134A00-7AEF-AC7E-C1D0-F1CC4F728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5E6517-5FA8-0981-E0C0-5403CF504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6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9ABE34C-9807-0118-7957-AF55BB91C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B7BA6DE-5E52-159D-EF00-18B65D643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A7C60B-C03A-E4AC-6E33-4F398E4B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C67501-9127-E9F5-C767-AD20F9336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7EAE27-8703-369E-DAF1-DB64E86D5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26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80BACBC-67DB-9D3D-5AB2-B5663948F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BA21C5-CF6E-1D7C-D902-BFD9295DC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61E10C-6A31-C424-31A7-7BCEB2AB1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AA697-4311-45FA-8967-E7B24DA0213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6AD34E-9CD4-E059-21E9-0742AF06E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97BFC6-01B3-4206-0F5B-5DDEECBA4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C3E84-9746-4060-A69B-FBCB1F58B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53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FFB2A-27EB-B6F2-6A10-3F57AEDDB4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07C5FF3-33AD-84B5-D1C2-00E2592A75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CB99CC-2E62-AB1E-B95F-CBB14248B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3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719C-1358-FA32-FE77-79EB6BE63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628DC-6072-EC33-6A8F-F6065DF1AF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94B942B-00C3-8C5A-3626-DA95423A5C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BC21D5-613D-DB90-4C57-142CB69B2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46A9837-1E2E-FF52-1636-FC5ADD5CD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26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leung</dc:creator>
  <cp:lastModifiedBy>esther leung</cp:lastModifiedBy>
  <cp:revision>1</cp:revision>
  <dcterms:created xsi:type="dcterms:W3CDTF">2026-10-30T10:14:40Z</dcterms:created>
  <dcterms:modified xsi:type="dcterms:W3CDTF">2026-10-30T10:15:06Z</dcterms:modified>
</cp:coreProperties>
</file>