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6" d="100"/>
          <a:sy n="56" d="100"/>
        </p:scale>
        <p:origin x="78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392BEE-4EE6-F6FC-4CB2-FD49C79FD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B8B56D7-F587-B4A6-2B6E-293F91564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FBF10E-5C7B-5BF0-421D-3CEAFC59E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E233FE-0C7F-9A9E-6420-0EEC4C5A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AACCF9-B749-6022-3DAD-B381D291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12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D0387E-A26E-27B6-BB3E-5B6D55D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DC6AD70-D4D9-7DE4-716D-4DA8E702E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DAA1758-3BBC-2701-0FB0-9ECC946DF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33A137-BBB9-1A91-9232-09C700757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0B3FAD-66AB-EE6D-C12E-59510F18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38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2D32A8-7A9D-BF6C-A6B7-64A7E11548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43DCA-0904-A66F-7762-FA4ED73F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C34954-770A-1857-93CC-A4DB80FE0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F211FA-8C09-98A2-7729-BB6784427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73A9DE-6DB5-3EDF-AAA5-9F090451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45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F72610-681D-63E2-C747-3516DE5CE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84AA8C-19F4-BCB2-F9CB-DF0A67147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D00CED-2264-5677-31DC-707B1B653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572054-9195-45A5-91A4-651C5FAD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374B12-7F96-1B5E-A7CD-ECA501350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33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91B10D-B34A-5A06-2064-7E04B72B1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FBA570A-278A-AFAF-0EFD-5CC6D38F6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69A5A29-9E68-F45D-AD9A-AF7085DF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225207-D722-3D3F-37B4-293231D90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3BD3A4-40CF-D150-FE34-13C5A544B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909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4A9AE5-5991-C840-8943-4B534466F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C9C86F-8A50-C12A-6158-57C2045A0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1779476-4206-EAE2-C581-B2CF6F536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EC645B-4BAF-5F8B-455F-F99F73807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ABB98D-0869-4AE9-FC84-DEE9D518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232591-B52F-C825-577E-1BC3C6AF7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37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2F22DB-3199-9116-C458-B16C8C3AD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D259FC1-0E2F-8DBA-9224-DC6734C5F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ACFBBF-4CC6-8BA8-6456-12A754085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3E01972-C957-4417-450B-B65CA9F85C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3E2605-B2B2-45D3-56B9-5A36691AE7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889EE03-2DCA-DE7E-ED3E-36D58E3A9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53D7D19-9129-23DA-89B7-07EB1B91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F9B618-B02F-8BB6-2C5D-3844EF5C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59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0B0B-AABA-630E-942E-CFED542B9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21A3EC3-190C-34DD-A4BF-AA6DD5E17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B916680-700B-031F-432A-9929F2561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A089047-DCAB-8FD9-6E96-10D8F1CF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86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620B721-EA44-1283-F0FF-A4CA6E3B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7061077-6132-F820-48DE-13EAC278E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8A3548-292E-DEBB-5BBD-E469A573E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12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44DE5C-A4B7-8E20-C0C0-FA94D609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92B5A1-2CA0-7110-0D09-70E1364C9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A424E83-5455-8117-355F-345160970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A6A9A8-3E42-4463-0861-B00941166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2355FAC-A068-600F-D054-8605A4F16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BA3013B-CEB7-0179-E9DF-05ECEF02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03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5CCBB8-4146-AD07-D2DA-9915D6FB1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C7C763D-9C36-1E05-C855-EDBB628A0D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2D3940A-1D9D-2A4B-9B3E-20A3C6732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BEE0EC-96FB-DD05-5988-DD6237061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209B4E-FD74-8D1D-9521-668CADDA6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37714D-663E-F6C0-750E-4D0FF83F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106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DF0656A-9A24-A082-A68E-A8044DA5D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C0D8FF-FE1B-7983-14FB-9EAC3EEB0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74433B-6B2D-08C3-041C-4712E5909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5C9D0-0C04-4C29-B30D-BB5260CD07CF}" type="datetimeFigureOut">
              <a:rPr lang="zh-CN" altLang="en-US" smtClean="0"/>
              <a:t>2026/8/5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D784A6-E678-4BD7-7F2D-015C4EA75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6A1A81-2045-8463-6067-802E1C63C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77B97-7DE7-4C04-B873-1D1EB58C0B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87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BA1CC3-913E-DFC9-263C-48F81181E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9C08885-CA95-853E-849B-351E5D997F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1178389-29FC-0C5F-B97E-82654FD2A7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4" y="171"/>
            <a:ext cx="12191390" cy="68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0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F836-0700-8990-2DD4-4E9B6BF07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2FB6CB-5688-752C-0529-E3D0844E14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B4180A2-BD8A-015F-7108-8C27E57B42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31F57DA-3CDE-E78D-EA75-AA27796E9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CAAD653-1A1E-815F-8EF7-5FE61EB9CB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428"/>
            <a:ext cx="12191999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1C0DF-72C2-D515-3010-AFD99D2DA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5553A7-52B6-9AD1-AADE-5DC8F26E9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E4FBC93-7E60-94AF-9CF8-22AD0B3C42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56C498F-2DAC-3812-5CAB-B47036372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84F5EE2-0CCB-DA2E-2752-278739A314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" y="428"/>
            <a:ext cx="12191998" cy="685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98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esther leung</dc:creator>
  <cp:lastModifiedBy>esther leung</cp:lastModifiedBy>
  <cp:revision>4</cp:revision>
  <dcterms:created xsi:type="dcterms:W3CDTF">2026-08-05T09:32:58Z</dcterms:created>
  <dcterms:modified xsi:type="dcterms:W3CDTF">2026-08-05T10:31:32Z</dcterms:modified>
</cp:coreProperties>
</file>