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409" r:id="rId3"/>
  </p:sldIdLst>
  <p:sldSz cx="30275530" cy="42803445"/>
  <p:notesSz cx="6858000" cy="9144000"/>
  <p:custDataLst>
    <p:tags r:id="rId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1" userDrawn="1">
          <p15:clr>
            <a:srgbClr val="A4A3A4"/>
          </p15:clr>
        </p15:guide>
        <p15:guide id="2" pos="95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13481"/>
        <p:guide pos="9536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gs" Target="tags/tag65.xml"/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2976941" y="5707200"/>
            <a:ext cx="24334038" cy="16043074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19865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2976941" y="22222129"/>
            <a:ext cx="24334038" cy="918994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7945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1513840" indent="0" algn="ctr">
              <a:buNone/>
              <a:defRPr sz="6620"/>
            </a:lvl2pPr>
            <a:lvl3pPr marL="3027680" indent="0" algn="ctr">
              <a:buNone/>
              <a:defRPr sz="5960"/>
            </a:lvl3pPr>
            <a:lvl4pPr marL="4541520" indent="0" algn="ctr">
              <a:buNone/>
              <a:defRPr sz="5300"/>
            </a:lvl4pPr>
            <a:lvl5pPr marL="6055360" indent="0" algn="ctr">
              <a:buNone/>
              <a:defRPr sz="5300"/>
            </a:lvl5pPr>
            <a:lvl6pPr marL="7569200" indent="0" algn="ctr">
              <a:buNone/>
              <a:defRPr sz="5300"/>
            </a:lvl6pPr>
            <a:lvl7pPr marL="9083040" indent="0" algn="ctr">
              <a:buNone/>
              <a:defRPr sz="5300"/>
            </a:lvl7pPr>
            <a:lvl8pPr marL="10596880" indent="0" algn="ctr">
              <a:buNone/>
              <a:defRPr sz="5300"/>
            </a:lvl8pPr>
            <a:lvl9pPr marL="12110085" indent="0" algn="ctr">
              <a:buNone/>
              <a:defRPr sz="53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1510820" y="4830898"/>
            <a:ext cx="27248401" cy="34220731"/>
          </a:xfrm>
        </p:spPr>
        <p:txBody>
          <a:bodyPr/>
          <a:lstStyle>
            <a:lvl1pPr marL="756920" indent="-75692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2270760" indent="-75692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3784600" indent="-75692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5298440" indent="-75692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6812280" indent="-75692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2976941" y="15503811"/>
            <a:ext cx="24334038" cy="635881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19865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2976941" y="22222129"/>
            <a:ext cx="24334038" cy="2943477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7945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510820" y="3797310"/>
            <a:ext cx="27239461" cy="4403981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1192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1510820" y="9302287"/>
            <a:ext cx="27239461" cy="29704404"/>
          </a:xfrm>
        </p:spPr>
        <p:txBody>
          <a:bodyPr vert="horz" lIns="90000" tIns="46800" rIns="90000" bIns="46800" rtlCol="0">
            <a:normAutofit/>
          </a:bodyPr>
          <a:lstStyle>
            <a:lvl1pPr marL="756920" marR="0" lvl="0" indent="-756920" algn="l" defTabSz="914400" rtl="0" eaLnBrk="1" fontAlgn="auto" latinLnBrk="0" hangingPunct="1">
              <a:lnSpc>
                <a:spcPct val="130000"/>
              </a:lnSpc>
              <a:spcBef>
                <a:spcPts val="5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596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2270760" marR="0" lvl="1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53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3784600" marR="0" lvl="2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53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5298440" marR="0" lvl="3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4635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6812280" marR="0" lvl="4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4635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4943690" y="24019673"/>
            <a:ext cx="19292011" cy="4785959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1457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4943690" y="28805632"/>
            <a:ext cx="19292011" cy="5415099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596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1513840" indent="0">
              <a:buNone/>
              <a:defRPr sz="6620">
                <a:solidFill>
                  <a:schemeClr val="tx1">
                    <a:tint val="75000"/>
                  </a:schemeClr>
                </a:solidFill>
              </a:defRPr>
            </a:lvl2pPr>
            <a:lvl3pPr marL="3027680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520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4pPr>
            <a:lvl5pPr marL="6055360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5pPr>
            <a:lvl6pPr marL="7569200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6pPr>
            <a:lvl7pPr marL="9083040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7pPr>
            <a:lvl8pPr marL="10596880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8pPr>
            <a:lvl9pPr marL="12110085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510820" y="3797310"/>
            <a:ext cx="27239461" cy="4403981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1192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1510820" y="9369695"/>
            <a:ext cx="12855381" cy="29636996"/>
          </a:xfrm>
        </p:spPr>
        <p:txBody>
          <a:bodyPr vert="horz" lIns="90000" tIns="46800" rIns="90000" bIns="46800" rtlCol="0">
            <a:normAutofit/>
          </a:bodyPr>
          <a:lstStyle>
            <a:lvl1pPr marL="756920" marR="0" lvl="0" indent="-756920" algn="l" defTabSz="914400" rtl="0" eaLnBrk="1" fontAlgn="auto" latinLnBrk="0" hangingPunct="1">
              <a:lnSpc>
                <a:spcPct val="130000"/>
              </a:lnSpc>
              <a:spcBef>
                <a:spcPts val="5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53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2270760" marR="0" lvl="1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53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3784600" marR="0" lvl="2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53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5298440" marR="0" lvl="3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4635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6812280" marR="0" lvl="4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4635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15921720" y="9369695"/>
            <a:ext cx="12855381" cy="29636996"/>
          </a:xfrm>
        </p:spPr>
        <p:txBody>
          <a:bodyPr lIns="90000" tIns="46800" rIns="90000" bIns="46800">
            <a:normAutofit/>
          </a:bodyPr>
          <a:lstStyle>
            <a:lvl1pPr marL="756920" indent="-75692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53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2270760" indent="-75692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53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3784600" indent="-75692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53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5298440" indent="-75692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4635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lnSpc>
                <a:spcPct val="120000"/>
              </a:lnSpc>
              <a:defRPr sz="4635"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510820" y="3797310"/>
            <a:ext cx="27239461" cy="4403981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1192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510820" y="8920309"/>
            <a:ext cx="13266610" cy="2381745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662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1513840" indent="0">
              <a:buNone/>
              <a:defRPr sz="6620" b="1"/>
            </a:lvl2pPr>
            <a:lvl3pPr marL="3027680" indent="0">
              <a:buNone/>
              <a:defRPr sz="5960" b="1"/>
            </a:lvl3pPr>
            <a:lvl4pPr marL="4541520" indent="0">
              <a:buNone/>
              <a:defRPr sz="5300" b="1"/>
            </a:lvl4pPr>
            <a:lvl5pPr marL="6055360" indent="0">
              <a:buNone/>
              <a:defRPr sz="5300" b="1"/>
            </a:lvl5pPr>
            <a:lvl6pPr marL="7569200" indent="0">
              <a:buNone/>
              <a:defRPr sz="5300" b="1"/>
            </a:lvl6pPr>
            <a:lvl7pPr marL="9083040" indent="0">
              <a:buNone/>
              <a:defRPr sz="5300" b="1"/>
            </a:lvl7pPr>
            <a:lvl8pPr marL="10596880" indent="0">
              <a:buNone/>
              <a:defRPr sz="5300" b="1"/>
            </a:lvl8pPr>
            <a:lvl9pPr marL="12110085" indent="0">
              <a:buNone/>
              <a:defRPr sz="53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1510820" y="11571685"/>
            <a:ext cx="13266610" cy="27435005"/>
          </a:xfrm>
        </p:spPr>
        <p:txBody>
          <a:bodyPr vert="horz" lIns="101600" tIns="0" rIns="82550" bIns="0" rtlCol="0">
            <a:normAutofit/>
          </a:bodyPr>
          <a:lstStyle>
            <a:lvl1pPr marL="756920" marR="0" lvl="0" indent="-756920" algn="l" defTabSz="914400" rtl="0" eaLnBrk="1" fontAlgn="auto" latinLnBrk="0" hangingPunct="1">
              <a:lnSpc>
                <a:spcPct val="130000"/>
              </a:lnSpc>
              <a:spcBef>
                <a:spcPts val="5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53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2270760" marR="0" lvl="1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53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3784600" marR="0" lvl="2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53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5298440" marR="0" lvl="3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4635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6812280" marR="0" lvl="4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4635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15485037" y="8873679"/>
            <a:ext cx="13266610" cy="2381745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662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1513840" indent="0">
              <a:buNone/>
              <a:defRPr sz="6620" b="1"/>
            </a:lvl2pPr>
            <a:lvl3pPr marL="3027680" indent="0">
              <a:buNone/>
              <a:defRPr sz="5960" b="1"/>
            </a:lvl3pPr>
            <a:lvl4pPr marL="4541520" indent="0">
              <a:buNone/>
              <a:defRPr sz="5300" b="1"/>
            </a:lvl4pPr>
            <a:lvl5pPr marL="6055360" indent="0">
              <a:buNone/>
              <a:defRPr sz="5300" b="1"/>
            </a:lvl5pPr>
            <a:lvl6pPr marL="7569200" indent="0">
              <a:buNone/>
              <a:defRPr sz="5300" b="1"/>
            </a:lvl6pPr>
            <a:lvl7pPr marL="9083040" indent="0">
              <a:buNone/>
              <a:defRPr sz="5300" b="1"/>
            </a:lvl7pPr>
            <a:lvl8pPr marL="10596880" indent="0">
              <a:buNone/>
              <a:defRPr sz="5300" b="1"/>
            </a:lvl8pPr>
            <a:lvl9pPr marL="12110085" indent="0">
              <a:buNone/>
              <a:defRPr sz="53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15485037" y="11571685"/>
            <a:ext cx="13266610" cy="27435005"/>
          </a:xfrm>
        </p:spPr>
        <p:txBody>
          <a:bodyPr vert="horz" lIns="101600" tIns="0" rIns="82550" bIns="0" rtlCol="0">
            <a:normAutofit/>
          </a:bodyPr>
          <a:lstStyle>
            <a:lvl1pPr marL="756920" marR="0" lvl="0" indent="-756920" algn="l" defTabSz="914400" rtl="0" eaLnBrk="1" fontAlgn="auto" latinLnBrk="0" hangingPunct="1">
              <a:lnSpc>
                <a:spcPct val="130000"/>
              </a:lnSpc>
              <a:spcBef>
                <a:spcPts val="5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53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2270760" marR="0" lvl="1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53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3784600" marR="0" lvl="2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53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5298440" marR="0" lvl="3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4635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6812280" marR="0" lvl="4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4635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510820" y="3797310"/>
            <a:ext cx="27239461" cy="4403981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1192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1510646" y="9706203"/>
            <a:ext cx="12995027" cy="2876191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5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53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2270760" marR="0" lvl="1" indent="-756920" algn="l" defTabSz="914400" rtl="0" eaLnBrk="1" fontAlgn="auto" latinLnBrk="0" hangingPunct="1">
              <a:lnSpc>
                <a:spcPct val="130000"/>
              </a:lnSpc>
              <a:spcBef>
                <a:spcPts val="5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53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3784600" marR="0" lvl="2" indent="-756920" algn="l" defTabSz="914400" rtl="0" eaLnBrk="1" fontAlgn="auto" latinLnBrk="0" hangingPunct="1">
              <a:lnSpc>
                <a:spcPct val="130000"/>
              </a:lnSpc>
              <a:spcBef>
                <a:spcPts val="5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53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5298440" marR="0" lvl="3" indent="-756920" algn="l" defTabSz="914400" rtl="0" eaLnBrk="1" fontAlgn="auto" latinLnBrk="0" hangingPunct="1">
              <a:lnSpc>
                <a:spcPct val="130000"/>
              </a:lnSpc>
              <a:spcBef>
                <a:spcPts val="5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53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6812280" marR="0" lvl="4" indent="-756920" algn="l" defTabSz="914400" rtl="0" eaLnBrk="1" fontAlgn="auto" latinLnBrk="0" hangingPunct="1">
              <a:lnSpc>
                <a:spcPct val="130000"/>
              </a:lnSpc>
              <a:spcBef>
                <a:spcPts val="5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53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15769744" y="9706734"/>
            <a:ext cx="12980538" cy="28760693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5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53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1513840" indent="0" defTabSz="914400" eaLnBrk="1" fontAlgn="auto" latinLnBrk="0" hangingPunct="1">
              <a:buNone/>
              <a:tabLst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25415750" y="5707200"/>
            <a:ext cx="2592532" cy="313896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927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2270700" y="5707200"/>
            <a:ext cx="22769579" cy="31389600"/>
          </a:xfrm>
        </p:spPr>
        <p:txBody>
          <a:bodyPr vert="eaVert" lIns="46800" tIns="46800" rIns="46800" bIns="46800"/>
          <a:lstStyle>
            <a:lvl1pPr marL="756920" indent="-75692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2270760" indent="-75692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3784600" indent="-75692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5298440" indent="-75692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6812280" indent="-756920" eaLnBrk="1" fontAlgn="auto" latinLnBrk="0" hangingPunct="1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9D9D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1510820" y="3797310"/>
            <a:ext cx="27239461" cy="4403981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1510820" y="9302287"/>
            <a:ext cx="27239461" cy="29704404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1519760" y="39411138"/>
            <a:ext cx="6704823" cy="19772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331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10221130" y="39411138"/>
            <a:ext cx="9833741" cy="19772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331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22045458" y="39411138"/>
            <a:ext cx="6704823" cy="19772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331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3027680" rtl="0" eaLnBrk="1" fontAlgn="auto" latinLnBrk="0" hangingPunct="1">
        <a:lnSpc>
          <a:spcPct val="100000"/>
        </a:lnSpc>
        <a:spcBef>
          <a:spcPct val="0"/>
        </a:spcBef>
        <a:buNone/>
        <a:defRPr sz="1192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756920" indent="-756920" algn="l" defTabSz="3027680" rtl="0" eaLnBrk="1" fontAlgn="auto" latinLnBrk="0" hangingPunct="1">
        <a:lnSpc>
          <a:spcPct val="130000"/>
        </a:lnSpc>
        <a:spcBef>
          <a:spcPts val="5"/>
        </a:spcBef>
        <a:spcAft>
          <a:spcPts val="1000"/>
        </a:spcAft>
        <a:buFont typeface="Arial" panose="020B0604020202020204" pitchFamily="34" charset="0"/>
        <a:buChar char="●"/>
        <a:defRPr sz="596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2270760" indent="-756920" algn="l" defTabSz="3027680" rtl="0" eaLnBrk="1" fontAlgn="auto" latinLnBrk="0" hangingPunct="1">
        <a:lnSpc>
          <a:spcPct val="120000"/>
        </a:lnSpc>
        <a:spcBef>
          <a:spcPts val="5"/>
        </a:spcBef>
        <a:spcAft>
          <a:spcPts val="600"/>
        </a:spcAft>
        <a:buFont typeface="Arial" panose="020B0604020202020204" pitchFamily="34" charset="0"/>
        <a:buChar char="●"/>
        <a:tabLst>
          <a:tab pos="5329555" algn="l"/>
          <a:tab pos="5329555" algn="l"/>
          <a:tab pos="5329555" algn="l"/>
          <a:tab pos="5329555" algn="l"/>
        </a:tabLst>
        <a:defRPr sz="53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3784600" indent="-756920" algn="l" defTabSz="3027680" rtl="0" eaLnBrk="1" fontAlgn="auto" latinLnBrk="0" hangingPunct="1">
        <a:lnSpc>
          <a:spcPct val="120000"/>
        </a:lnSpc>
        <a:spcBef>
          <a:spcPts val="5"/>
        </a:spcBef>
        <a:spcAft>
          <a:spcPts val="600"/>
        </a:spcAft>
        <a:buFont typeface="Arial" panose="020B0604020202020204" pitchFamily="34" charset="0"/>
        <a:buChar char="●"/>
        <a:defRPr sz="53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5298440" indent="-756920" algn="l" defTabSz="3027680" rtl="0" eaLnBrk="1" fontAlgn="auto" latinLnBrk="0" hangingPunct="1">
        <a:lnSpc>
          <a:spcPct val="120000"/>
        </a:lnSpc>
        <a:spcBef>
          <a:spcPts val="5"/>
        </a:spcBef>
        <a:spcAft>
          <a:spcPts val="300"/>
        </a:spcAft>
        <a:buFont typeface="Wingdings" panose="05000000000000000000" charset="0"/>
        <a:buChar char=""/>
        <a:defRPr sz="4635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6812280" indent="-756920" algn="l" defTabSz="3027680" rtl="0" eaLnBrk="1" fontAlgn="auto" latinLnBrk="0" hangingPunct="1">
        <a:lnSpc>
          <a:spcPct val="120000"/>
        </a:lnSpc>
        <a:spcBef>
          <a:spcPts val="5"/>
        </a:spcBef>
        <a:spcAft>
          <a:spcPts val="300"/>
        </a:spcAft>
        <a:buFont typeface="Arial" panose="020B0604020202020204" pitchFamily="34" charset="0"/>
        <a:buChar char="•"/>
        <a:defRPr sz="4635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8326120" indent="-756920" algn="l" defTabSz="3027680" rtl="0" eaLnBrk="1" latinLnBrk="0" hangingPunct="1">
        <a:lnSpc>
          <a:spcPct val="90000"/>
        </a:lnSpc>
        <a:spcBef>
          <a:spcPts val="1660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960" indent="-756920" algn="l" defTabSz="3027680" rtl="0" eaLnBrk="1" latinLnBrk="0" hangingPunct="1">
        <a:lnSpc>
          <a:spcPct val="90000"/>
        </a:lnSpc>
        <a:spcBef>
          <a:spcPts val="1660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800" indent="-756920" algn="l" defTabSz="3027680" rtl="0" eaLnBrk="1" latinLnBrk="0" hangingPunct="1">
        <a:lnSpc>
          <a:spcPct val="90000"/>
        </a:lnSpc>
        <a:spcBef>
          <a:spcPts val="1660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7005" indent="-756920" algn="l" defTabSz="3027680" rtl="0" eaLnBrk="1" latinLnBrk="0" hangingPunct="1">
        <a:lnSpc>
          <a:spcPct val="90000"/>
        </a:lnSpc>
        <a:spcBef>
          <a:spcPts val="1660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3027680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840" algn="l" defTabSz="3027680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680" algn="l" defTabSz="3027680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520" algn="l" defTabSz="3027680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5360" algn="l" defTabSz="3027680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9200" algn="l" defTabSz="3027680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3040" algn="l" defTabSz="3027680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880" algn="l" defTabSz="3027680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10085" algn="l" defTabSz="3027680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 Placeholder 26"/>
          <p:cNvSpPr>
            <a:spLocks noGrp="1"/>
          </p:cNvSpPr>
          <p:nvPr>
            <p:ph type="body" sz="quarter" idx="153"/>
          </p:nvPr>
        </p:nvSpPr>
        <p:spPr>
          <a:xfrm>
            <a:off x="1510665" y="617220"/>
            <a:ext cx="26556970" cy="2060575"/>
          </a:xfr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  <a:prstDash val="dashDot"/>
          </a:ln>
        </p:spPr>
        <p:txBody>
          <a:bodyPr/>
          <a:p>
            <a:pPr marL="0" indent="0" algn="ctr">
              <a:buNone/>
            </a:pPr>
            <a:r>
              <a:rPr lang="en-US" sz="8000"/>
              <a:t>Poster title</a:t>
            </a:r>
            <a:endParaRPr lang="en-US" sz="8000"/>
          </a:p>
        </p:txBody>
      </p:sp>
      <p:sp>
        <p:nvSpPr>
          <p:cNvPr id="7" name="文本框 6"/>
          <p:cNvSpPr txBox="1"/>
          <p:nvPr/>
        </p:nvSpPr>
        <p:spPr>
          <a:xfrm>
            <a:off x="1510665" y="3121025"/>
            <a:ext cx="26556335" cy="706755"/>
          </a:xfrm>
          <a:prstGeom prst="rect">
            <a:avLst/>
          </a:prstGeom>
          <a:noFill/>
          <a:ln>
            <a:solidFill>
              <a:schemeClr val="tx1"/>
            </a:solidFill>
            <a:prstDash val="dashDot"/>
          </a:ln>
        </p:spPr>
        <p:txBody>
          <a:bodyPr wrap="square" rtlCol="0">
            <a:spAutoFit/>
          </a:bodyPr>
          <a:p>
            <a:pPr algn="ctr"/>
            <a:r>
              <a:rPr lang="en-US" altLang="zh-CN" sz="4000"/>
              <a:t>Author lists</a:t>
            </a:r>
            <a:endParaRPr lang="en-US" altLang="zh-CN" sz="4000"/>
          </a:p>
        </p:txBody>
      </p:sp>
      <p:sp>
        <p:nvSpPr>
          <p:cNvPr id="8" name="文本框 7"/>
          <p:cNvSpPr txBox="1"/>
          <p:nvPr/>
        </p:nvSpPr>
        <p:spPr>
          <a:xfrm>
            <a:off x="1511300" y="4352925"/>
            <a:ext cx="26556335" cy="706755"/>
          </a:xfrm>
          <a:prstGeom prst="rect">
            <a:avLst/>
          </a:prstGeom>
          <a:noFill/>
          <a:ln>
            <a:solidFill>
              <a:schemeClr val="tx1"/>
            </a:solidFill>
            <a:prstDash val="dashDot"/>
          </a:ln>
        </p:spPr>
        <p:txBody>
          <a:bodyPr wrap="square" rtlCol="0">
            <a:spAutoFit/>
          </a:bodyPr>
          <a:p>
            <a:pPr algn="ctr"/>
            <a:r>
              <a:rPr lang="en-US" altLang="zh-CN" sz="4000"/>
              <a:t>Affiliated programs, organizations,institutions,schools etc</a:t>
            </a:r>
            <a:endParaRPr lang="en-US" altLang="zh-CN" sz="4000"/>
          </a:p>
        </p:txBody>
      </p:sp>
      <p:sp>
        <p:nvSpPr>
          <p:cNvPr id="9" name="文本框 8"/>
          <p:cNvSpPr txBox="1"/>
          <p:nvPr/>
        </p:nvSpPr>
        <p:spPr>
          <a:xfrm>
            <a:off x="1510665" y="5537200"/>
            <a:ext cx="12978765" cy="64516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BEBEBE"/>
            </a:solidFill>
            <a:prstDash val="sysDash"/>
          </a:ln>
        </p:spPr>
        <p:txBody>
          <a:bodyPr wrap="square" rtlCol="0">
            <a:spAutoFit/>
          </a:bodyPr>
          <a:p>
            <a:r>
              <a:rPr lang="en-US" altLang="zh-CN" sz="3600"/>
              <a:t>Introduction or abstract</a:t>
            </a:r>
            <a:endParaRPr lang="en-US" altLang="zh-CN" sz="3600"/>
          </a:p>
        </p:txBody>
      </p:sp>
      <p:sp>
        <p:nvSpPr>
          <p:cNvPr id="10" name="文本框 9"/>
          <p:cNvSpPr txBox="1"/>
          <p:nvPr/>
        </p:nvSpPr>
        <p:spPr>
          <a:xfrm>
            <a:off x="1447165" y="6502400"/>
            <a:ext cx="13042265" cy="7293610"/>
          </a:xfrm>
          <a:prstGeom prst="rect">
            <a:avLst/>
          </a:prstGeom>
          <a:noFill/>
          <a:ln>
            <a:solidFill>
              <a:srgbClr val="BEBEBE"/>
            </a:solidFill>
            <a:prstDash val="sysDash"/>
          </a:ln>
        </p:spPr>
        <p:txBody>
          <a:bodyPr wrap="square" rtlCol="0">
            <a:spAutoFit/>
          </a:bodyPr>
          <a:p>
            <a:r>
              <a:rPr lang="en-US" altLang="zh-CN" sz="3600"/>
              <a:t>Type your text here</a:t>
            </a:r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</p:txBody>
      </p:sp>
      <p:sp>
        <p:nvSpPr>
          <p:cNvPr id="12" name="文本框 11"/>
          <p:cNvSpPr txBox="1"/>
          <p:nvPr/>
        </p:nvSpPr>
        <p:spPr>
          <a:xfrm>
            <a:off x="1434465" y="14401800"/>
            <a:ext cx="13054965" cy="64516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BEBEBE"/>
            </a:solidFill>
            <a:prstDash val="sysDash"/>
          </a:ln>
        </p:spPr>
        <p:txBody>
          <a:bodyPr wrap="square" rtlCol="0">
            <a:spAutoFit/>
          </a:bodyPr>
          <a:p>
            <a:r>
              <a:rPr lang="en-US" altLang="zh-CN" sz="3600"/>
              <a:t>Objectives</a:t>
            </a:r>
            <a:endParaRPr lang="en-US" altLang="zh-CN" sz="3600"/>
          </a:p>
        </p:txBody>
      </p:sp>
      <p:sp>
        <p:nvSpPr>
          <p:cNvPr id="13" name="文本框 12"/>
          <p:cNvSpPr txBox="1"/>
          <p:nvPr/>
        </p:nvSpPr>
        <p:spPr>
          <a:xfrm>
            <a:off x="1447165" y="15900400"/>
            <a:ext cx="13042265" cy="9509125"/>
          </a:xfrm>
          <a:prstGeom prst="rect">
            <a:avLst/>
          </a:prstGeom>
          <a:noFill/>
          <a:ln>
            <a:solidFill>
              <a:srgbClr val="BEBEBE"/>
            </a:solidFill>
            <a:prstDash val="sysDash"/>
          </a:ln>
        </p:spPr>
        <p:txBody>
          <a:bodyPr wrap="square" rtlCol="0">
            <a:spAutoFit/>
          </a:bodyPr>
          <a:p>
            <a:r>
              <a:rPr lang="en-US" altLang="zh-CN" sz="3600"/>
              <a:t>Type your text here</a:t>
            </a:r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</p:txBody>
      </p:sp>
      <p:sp>
        <p:nvSpPr>
          <p:cNvPr id="14" name="文本框 13"/>
          <p:cNvSpPr txBox="1"/>
          <p:nvPr/>
        </p:nvSpPr>
        <p:spPr>
          <a:xfrm>
            <a:off x="1434465" y="26085800"/>
            <a:ext cx="13054330" cy="64516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BEBEBE"/>
            </a:solidFill>
            <a:prstDash val="sysDash"/>
          </a:ln>
        </p:spPr>
        <p:txBody>
          <a:bodyPr wrap="square" rtlCol="0">
            <a:spAutoFit/>
          </a:bodyPr>
          <a:p>
            <a:r>
              <a:rPr lang="en-US" altLang="zh-CN" sz="3600"/>
              <a:t>Materials &amp; Methods</a:t>
            </a:r>
            <a:endParaRPr lang="en-US" altLang="zh-CN" sz="3600"/>
          </a:p>
        </p:txBody>
      </p:sp>
      <p:sp>
        <p:nvSpPr>
          <p:cNvPr id="15" name="文本框 14"/>
          <p:cNvSpPr txBox="1"/>
          <p:nvPr/>
        </p:nvSpPr>
        <p:spPr>
          <a:xfrm>
            <a:off x="1447165" y="27570430"/>
            <a:ext cx="13042265" cy="12279630"/>
          </a:xfrm>
          <a:prstGeom prst="rect">
            <a:avLst/>
          </a:prstGeom>
          <a:noFill/>
          <a:ln>
            <a:solidFill>
              <a:srgbClr val="BEBEBE"/>
            </a:solidFill>
            <a:prstDash val="sysDash"/>
          </a:ln>
        </p:spPr>
        <p:txBody>
          <a:bodyPr wrap="square" rtlCol="0">
            <a:spAutoFit/>
          </a:bodyPr>
          <a:p>
            <a:r>
              <a:rPr lang="en-US" altLang="zh-CN" sz="3600"/>
              <a:t>Type your text here</a:t>
            </a:r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</p:txBody>
      </p:sp>
      <p:sp>
        <p:nvSpPr>
          <p:cNvPr id="16" name="文本框 15"/>
          <p:cNvSpPr txBox="1"/>
          <p:nvPr/>
        </p:nvSpPr>
        <p:spPr>
          <a:xfrm>
            <a:off x="15290165" y="5537200"/>
            <a:ext cx="12966700" cy="64516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BEBEBE"/>
            </a:solidFill>
            <a:prstDash val="sysDash"/>
          </a:ln>
        </p:spPr>
        <p:txBody>
          <a:bodyPr wrap="square" rtlCol="0">
            <a:spAutoFit/>
          </a:bodyPr>
          <a:p>
            <a:r>
              <a:rPr lang="en-US" altLang="zh-CN" sz="3600"/>
              <a:t>Results</a:t>
            </a:r>
            <a:endParaRPr lang="en-US" altLang="zh-CN" sz="3600"/>
          </a:p>
        </p:txBody>
      </p:sp>
      <p:sp>
        <p:nvSpPr>
          <p:cNvPr id="17" name="文本框 16"/>
          <p:cNvSpPr txBox="1"/>
          <p:nvPr/>
        </p:nvSpPr>
        <p:spPr>
          <a:xfrm>
            <a:off x="15290165" y="6502400"/>
            <a:ext cx="13106400" cy="7293610"/>
          </a:xfrm>
          <a:prstGeom prst="rect">
            <a:avLst/>
          </a:prstGeom>
          <a:noFill/>
          <a:ln>
            <a:solidFill>
              <a:srgbClr val="BEBEBE"/>
            </a:solidFill>
            <a:prstDash val="sysDash"/>
          </a:ln>
        </p:spPr>
        <p:txBody>
          <a:bodyPr wrap="square" rtlCol="0">
            <a:spAutoFit/>
          </a:bodyPr>
          <a:p>
            <a:r>
              <a:rPr lang="en-US" altLang="zh-CN" sz="3600"/>
              <a:t>Type your text here</a:t>
            </a:r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</p:txBody>
      </p:sp>
      <p:sp>
        <p:nvSpPr>
          <p:cNvPr id="18" name="文本框 17"/>
          <p:cNvSpPr txBox="1"/>
          <p:nvPr/>
        </p:nvSpPr>
        <p:spPr>
          <a:xfrm>
            <a:off x="15290165" y="14471650"/>
            <a:ext cx="12852400" cy="64516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BEBEBE"/>
            </a:solidFill>
            <a:prstDash val="sysDash"/>
          </a:ln>
        </p:spPr>
        <p:txBody>
          <a:bodyPr wrap="square" rtlCol="0">
            <a:spAutoFit/>
          </a:bodyPr>
          <a:p>
            <a:r>
              <a:rPr lang="en-US" altLang="zh-CN" sz="3600"/>
              <a:t>Conlcusion</a:t>
            </a:r>
            <a:endParaRPr lang="en-US" altLang="zh-CN" sz="3600"/>
          </a:p>
        </p:txBody>
      </p:sp>
      <p:sp>
        <p:nvSpPr>
          <p:cNvPr id="19" name="文本框 18"/>
          <p:cNvSpPr txBox="1"/>
          <p:nvPr/>
        </p:nvSpPr>
        <p:spPr>
          <a:xfrm>
            <a:off x="15290165" y="15970250"/>
            <a:ext cx="13106400" cy="8955405"/>
          </a:xfrm>
          <a:prstGeom prst="rect">
            <a:avLst/>
          </a:prstGeom>
          <a:noFill/>
          <a:ln>
            <a:solidFill>
              <a:srgbClr val="BEBEBE"/>
            </a:solidFill>
            <a:prstDash val="sysDash"/>
          </a:ln>
        </p:spPr>
        <p:txBody>
          <a:bodyPr wrap="square" rtlCol="0">
            <a:spAutoFit/>
          </a:bodyPr>
          <a:p>
            <a:r>
              <a:rPr lang="en-US" altLang="zh-CN" sz="3600"/>
              <a:t>Type your text here</a:t>
            </a:r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</p:txBody>
      </p:sp>
      <p:sp>
        <p:nvSpPr>
          <p:cNvPr id="20" name="文本框 19"/>
          <p:cNvSpPr txBox="1"/>
          <p:nvPr/>
        </p:nvSpPr>
        <p:spPr>
          <a:xfrm>
            <a:off x="15290165" y="25882600"/>
            <a:ext cx="13105765" cy="64516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BEBEBE"/>
            </a:solidFill>
            <a:prstDash val="sysDash"/>
          </a:ln>
        </p:spPr>
        <p:txBody>
          <a:bodyPr wrap="square" rtlCol="0">
            <a:spAutoFit/>
          </a:bodyPr>
          <a:p>
            <a:r>
              <a:rPr lang="en-US" altLang="zh-CN" sz="3600"/>
              <a:t>References</a:t>
            </a:r>
            <a:endParaRPr lang="en-US" altLang="zh-CN" sz="3600"/>
          </a:p>
        </p:txBody>
      </p:sp>
      <p:sp>
        <p:nvSpPr>
          <p:cNvPr id="21" name="文本框 20"/>
          <p:cNvSpPr txBox="1"/>
          <p:nvPr/>
        </p:nvSpPr>
        <p:spPr>
          <a:xfrm>
            <a:off x="15290165" y="27381200"/>
            <a:ext cx="13106400" cy="5077460"/>
          </a:xfrm>
          <a:prstGeom prst="rect">
            <a:avLst/>
          </a:prstGeom>
          <a:noFill/>
          <a:ln>
            <a:solidFill>
              <a:srgbClr val="BEBEBE"/>
            </a:solidFill>
            <a:prstDash val="sysDash"/>
          </a:ln>
        </p:spPr>
        <p:txBody>
          <a:bodyPr wrap="square" rtlCol="0">
            <a:spAutoFit/>
          </a:bodyPr>
          <a:p>
            <a:r>
              <a:rPr lang="en-US" altLang="zh-CN" sz="3600"/>
              <a:t>Type your text here</a:t>
            </a:r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</p:txBody>
      </p:sp>
      <p:sp>
        <p:nvSpPr>
          <p:cNvPr id="22" name="文本框 21"/>
          <p:cNvSpPr txBox="1"/>
          <p:nvPr/>
        </p:nvSpPr>
        <p:spPr>
          <a:xfrm>
            <a:off x="15289530" y="33274000"/>
            <a:ext cx="13106400" cy="64516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BEBEBE"/>
            </a:solidFill>
            <a:prstDash val="sysDash"/>
          </a:ln>
        </p:spPr>
        <p:txBody>
          <a:bodyPr wrap="square" rtlCol="0">
            <a:spAutoFit/>
          </a:bodyPr>
          <a:p>
            <a:r>
              <a:rPr lang="en-US" altLang="zh-CN" sz="3600"/>
              <a:t>Acknowlegements or Contact</a:t>
            </a:r>
            <a:endParaRPr lang="en-US" altLang="zh-CN" sz="3600"/>
          </a:p>
        </p:txBody>
      </p:sp>
      <p:sp>
        <p:nvSpPr>
          <p:cNvPr id="23" name="文本框 22"/>
          <p:cNvSpPr txBox="1"/>
          <p:nvPr/>
        </p:nvSpPr>
        <p:spPr>
          <a:xfrm>
            <a:off x="15290165" y="34772600"/>
            <a:ext cx="13106400" cy="5077460"/>
          </a:xfrm>
          <a:prstGeom prst="rect">
            <a:avLst/>
          </a:prstGeom>
          <a:noFill/>
          <a:ln>
            <a:solidFill>
              <a:srgbClr val="BEBEBE"/>
            </a:solidFill>
            <a:prstDash val="sysDash"/>
          </a:ln>
        </p:spPr>
        <p:txBody>
          <a:bodyPr wrap="square" rtlCol="0">
            <a:spAutoFit/>
          </a:bodyPr>
          <a:p>
            <a:r>
              <a:rPr lang="en-US" altLang="zh-CN" sz="3600"/>
              <a:t>Type your text here</a:t>
            </a:r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</p:txBody>
      </p:sp>
      <p:sp>
        <p:nvSpPr>
          <p:cNvPr id="24" name="文本框 23"/>
          <p:cNvSpPr txBox="1"/>
          <p:nvPr/>
        </p:nvSpPr>
        <p:spPr>
          <a:xfrm>
            <a:off x="1433830" y="40483155"/>
            <a:ext cx="26962100" cy="645160"/>
          </a:xfrm>
          <a:prstGeom prst="rect">
            <a:avLst/>
          </a:prstGeom>
          <a:noFill/>
          <a:ln>
            <a:solidFill>
              <a:srgbClr val="BEBEBE"/>
            </a:solidFill>
            <a:prstDash val="sysDash"/>
          </a:ln>
        </p:spPr>
        <p:txBody>
          <a:bodyPr wrap="square" rtlCol="0">
            <a:spAutoFit/>
          </a:bodyPr>
          <a:p>
            <a:pPr algn="ctr"/>
            <a:r>
              <a:rPr lang="en-US" altLang="zh-CN" sz="3600"/>
              <a:t>Conference Full Name Here</a:t>
            </a:r>
            <a:endParaRPr lang="en-US" altLang="zh-CN" sz="3600"/>
          </a:p>
        </p:txBody>
      </p:sp>
      <p:sp>
        <p:nvSpPr>
          <p:cNvPr id="2" name="文本框 1"/>
          <p:cNvSpPr txBox="1"/>
          <p:nvPr>
            <p:custDataLst>
              <p:tags r:id="rId1"/>
            </p:custDataLst>
          </p:nvPr>
        </p:nvSpPr>
        <p:spPr>
          <a:xfrm>
            <a:off x="2380615" y="1570355"/>
            <a:ext cx="2451100" cy="873760"/>
          </a:xfrm>
          <a:prstGeom prst="rect">
            <a:avLst/>
          </a:prstGeom>
          <a:noFill/>
          <a:ln>
            <a:solidFill>
              <a:srgbClr val="BEBEBE"/>
            </a:solidFill>
            <a:prstDash val="sysDash"/>
          </a:ln>
        </p:spPr>
        <p:txBody>
          <a:bodyPr wrap="square" rtlCol="0">
            <a:noAutofit/>
          </a:bodyPr>
          <a:p>
            <a:r>
              <a:rPr lang="en-US" altLang="zh-CN" sz="4400"/>
              <a:t>Paper ID</a:t>
            </a:r>
            <a:endParaRPr lang="en-US" altLang="zh-CN" sz="44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</p:txBody>
      </p:sp>
    </p:spTree>
    <p:custDataLst>
      <p:tags r:id="rId2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BEAUTIFY_FLAG" val=""/>
</p:tagLst>
</file>

<file path=ppt/tags/tag64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5.xml><?xml version="1.0" encoding="utf-8"?>
<p:tagLst xmlns:p="http://schemas.openxmlformats.org/presentationml/2006/main">
  <p:tag name="KSO_WPP_MARK_KEY" val="2a45ea4b-2ba6-4ba1-9ed9-8c70546a5e3a"/>
  <p:tag name="COMMONDATA" val="eyJoZGlkIjoiNzk5OTEyYjAxZGI2NGQ3NjBmNWY1NGIwOWJhMGUyYjYifQ==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355</Words>
  <Application>WPS 演示</Application>
  <PresentationFormat>宽屏</PresentationFormat>
  <Paragraphs>141</Paragraphs>
  <Slides>1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宋体</vt:lpstr>
      <vt:lpstr>Wingdings</vt:lpstr>
      <vt:lpstr>微软雅黑</vt:lpstr>
      <vt:lpstr>Wingdings</vt:lpstr>
      <vt:lpstr>Arial Unicode MS</vt:lpstr>
      <vt:lpstr>Calibri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距离啊酱</cp:lastModifiedBy>
  <cp:revision>176</cp:revision>
  <dcterms:created xsi:type="dcterms:W3CDTF">2019-06-19T02:08:00Z</dcterms:created>
  <dcterms:modified xsi:type="dcterms:W3CDTF">2023-01-28T02:04:24Z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2052-11.1.0.12980</vt:lpwstr>
  </property>
  <property fmtid="{D5CDD505-2E9C-101B-9397-08002B2CF9AE}" pid="3" name="ICV">
    <vt:lpwstr>6B3F8137952B4430ACDBF4D35D2BFA64</vt:lpwstr>
  </property>
</Properties>
</file>