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9B7A59-E63B-111E-43F5-6FDABCB32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1B861A6-C182-4CA5-2F9F-B1BD95C95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7C02C2-3CAD-3D0B-F3D3-62D2A1D3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736F7A-CB5D-C3CE-9546-F3AAD05F6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21071F-4603-A61B-D05D-E34025B9B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344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1898BB-63AA-9EC9-17D3-952BAFC8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BF6CE2-0E09-5876-D4AB-A785413AD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0087B37-84DB-C993-AE43-BBDBF290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460747-BD90-BF56-F098-EFD24837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E8E2EB-DE6F-9A92-77D7-6F9A71EF0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6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23592-6F33-1997-9F08-833A79CE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F52693-E33B-77BB-C103-693A7F0DA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50C351-50AD-46DB-FFDA-FD4413A0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F83480-4D0F-78FB-517C-C4AE5A511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AE9613-92BF-6365-C5A9-B73A5023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223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0C4165-3F3F-4D63-30EE-A55E86A59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ADB2AB-24A6-33BD-652B-8E9F8174E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CAE21E6-1B34-E037-FD46-24D99B402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08EFC4-8628-E37D-5DF2-44DDD8B2B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4C43A35-5655-E369-B045-823EBB78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5A332C-5205-46CF-AACF-1A443FBF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59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EA4177-556D-C4CE-C1E9-36967B1AA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83D5C8-B0D1-EEAC-3E5D-DEA9B37AA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3C601F-0FC8-329D-4A26-3AD453C1B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7BFADEF-7706-9D36-2F3F-A9EC2C227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CBF7F4-7F96-0B95-5F21-F0606B86CB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577E6B0-BC86-1C80-0E24-083A49B74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2D2D0C4-CF30-1123-C182-EF42E601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74ADE48-072C-C239-28CF-E051EB34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EE6FF6-1158-280B-47B4-DBF78EBB8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246DACA-7157-4EE3-C95E-4A29BE8E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1DA679E-0939-12DC-60CF-0587652B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1057460-F1BA-105A-5837-F1400C6A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40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BBF70DF-D534-73C5-43D4-6E704E005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BF4F1DB-8BC1-2EFB-598A-8F8AEC5D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E9505C-DC5C-FD70-B0E4-395F836B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112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50E0F1-4BCC-FDDC-55E7-B18B1B526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00B3DC-7E68-DF84-1886-FDDED2940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1380D3-8484-7FDC-BA7A-94A5FF480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9ADCD7-FBB7-C413-29DC-8C0B4CBCA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8B27A8-A027-701F-87FA-BE80D492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29BB23-558D-4A24-3DD9-51741459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36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F39EF3-2CB6-ECBF-69AD-4F18FD096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7A60F33-C354-8CDC-3FB6-EFA669FDD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34972A-4B5C-930A-BC7D-3911CA811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F2064B-B572-3C9C-C321-28CF10DD5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84DDB6-E34E-A1B9-AC85-BF8217D52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D31A7F0-E2B1-AF6B-ED1A-CAE7D438E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26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A6ADD9-240A-09CB-87B7-5A0B61D5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79A7330-AA10-A183-C753-C2BCDF2E1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9E6C2C-8499-2AA3-AAE8-BDC19F478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FE4BE2-A1DE-B6FF-EB8D-0E8EE708C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7F6591-DBC3-3E5E-5D39-F1738635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417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688A625-CA0C-BCE8-D554-FD9D5356E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CD0788-CFF1-EA1D-9C2C-CE981F132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D07CF0-253A-E5F7-8347-72275E19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CA2392-E3C8-1623-970E-7A0C674CE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FD2047-4C7B-7872-FED1-2E8CCC493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50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A99726-85F4-844D-6CEF-3CCE6183A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4ACA737-37CD-BB19-0C43-DEA9AFBCF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695A10-26DC-6055-07DF-BA6593FE6A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74EB5-1E59-45EF-B739-BA0235E17700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38959B-E11B-123F-E14D-00424C27D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BDB7A9-28AE-FFBF-3B21-EAE7FB9828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C4E48-FBA4-4112-9534-32E4B7A48A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80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E34E18-8203-7203-F045-27B3735C1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报告题目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E2560CE-F752-31EE-26BD-9968EE1C3B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作者等信息</a:t>
            </a:r>
          </a:p>
        </p:txBody>
      </p:sp>
    </p:spTree>
    <p:extLst>
      <p:ext uri="{BB962C8B-B14F-4D97-AF65-F5344CB8AC3E}">
        <p14:creationId xmlns:p14="http://schemas.microsoft.com/office/powerpoint/2010/main" val="493042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1B29F1-D28A-EBBE-AC60-6E143555A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2069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3394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</Words>
  <Application>Microsoft Office PowerPoint</Application>
  <PresentationFormat>宽屏</PresentationFormat>
  <Paragraphs>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报告题目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Windows User</dc:creator>
  <cp:lastModifiedBy>Windows User</cp:lastModifiedBy>
  <cp:revision>1</cp:revision>
  <dcterms:created xsi:type="dcterms:W3CDTF">2026-10-16T02:21:13Z</dcterms:created>
  <dcterms:modified xsi:type="dcterms:W3CDTF">2026-10-16T02:25:15Z</dcterms:modified>
</cp:coreProperties>
</file>