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6" d="100"/>
          <a:sy n="56" d="100"/>
        </p:scale>
        <p:origin x="78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C83CD6-F7D5-F799-E082-9B511EC9F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27C80F-4EC5-D082-24F0-043F47118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4D1245-6BCD-A195-4EF3-FC5C02D9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631F9D-78A9-0B92-3172-93A8E4D7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9D132C-71BE-31E2-103C-648D26E7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46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06E1BA-88D8-B15E-DB81-4F01580FB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FDBA54-6BBF-229D-0398-996A6830A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196034-8E70-5498-15C6-33839D198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1E66D2-AD36-C796-5216-568F02768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1FF422-2948-B9EF-0C28-4AD0F841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09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ED632C-B00B-3037-8B37-8241C2353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AA2E80-FEFA-689B-C615-63ADBB724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9F9AD0-6165-4D93-E02C-F478C6C4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80A799-272B-4239-AD9B-993E4C7F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F2253B-0DE2-A310-35AA-58663BC5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2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E05924-CABA-A69A-E08E-9F9E4D7C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E03EF0-6C6B-546B-FB84-07A5160F6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A85D63-9216-A7F1-28B8-2CC85E6D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73E43-8833-1088-83C1-988FD6FA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AA3202-8A99-B231-28FD-EE84AEB6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64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A1C4FB-C339-EC59-C4FB-2494D96C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2F3266-8353-003D-68BE-73EAC92B6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834F0E-5983-9C1B-57AA-3BDBB942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64C22-66DD-2637-73C6-4CEEF910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237CCE-3751-BE1C-95A8-B5786D57E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8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F7131C-AAB9-333E-AC02-86ABE8F1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EEB03B-3F8C-335F-E61C-3271B1063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7E35B6-6833-C36F-0FF8-447598DD0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980ECD-224B-95C1-BEBD-5E78ABF0A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589C1F-9089-E91F-6DA6-E1C727E6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100170-087E-D521-82E8-C13AC5C7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90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B38A8-9F7B-B548-6CB4-FAB7AD8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F742CF-D825-23E3-08D7-EF2BC3791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3ED0B8-0740-C776-8C85-24DFEDACD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D8841D-1887-2CB6-841B-678DC492B4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9D7746-58D9-3F1D-A6B0-DE5511752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DDE1D29-E8BF-93E5-7832-B4CD3547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034D1EC-6B36-CBB1-F482-7421D476F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6DD1A95-9E6F-C3E8-4FBB-CF8B7D20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54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988947-BC2C-86A7-9740-12802E2B6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68C5C13-F86F-FF71-F5E8-9CFE0AF30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ACF20-3231-9CC2-E4CC-0CD1ED88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1898ACD-0D6C-A7B2-FB0A-97503147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094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33D0F5-ABB4-16DD-9587-5B093C68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CACBDF-C13B-6AEA-D793-066ED1643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B879B8-31FF-FF75-9175-558A379B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27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93028B-6670-AAEC-1681-AA3C6DC09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3B1803-DB59-701A-BD9B-63C33201C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92EA22-2A8D-7D7F-0469-EEAE3E7FE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C9E22B-5D48-2D96-0D2D-94FF2656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DC4C3C-3836-8A78-6DB0-AF42A481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F99F31-1266-E812-6518-442A7580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99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A7743-0C0D-5DA0-5F2C-DC6905EE7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F2323F-E2C9-8C8C-5479-3122A5B3F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39A967-BC1E-B912-09DC-D6D4214B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80E9A0-E022-7EC9-0745-AB61E678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B6FC-908A-4832-BDC8-587E473A5750}" type="datetimeFigureOut">
              <a:rPr lang="zh-CN" altLang="en-US" smtClean="0"/>
              <a:t>2026/6/16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BC68B8-D133-500D-C7B7-2C18A9F5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9BF90E-345B-A1AE-A965-63990C66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98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9CA24FA-20C5-CB53-AA0E-996A8BC94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8D7AAF-4C06-5DF6-1B06-654DE2AB5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49E8B5-B295-C722-D117-210BB6248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7B6FC-908A-4832-BDC8-587E473A5750}" type="datetimeFigureOut">
              <a:rPr lang="zh-CN" altLang="en-US" smtClean="0"/>
              <a:t>2026/6/16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C1B842-CC7F-EC5A-B778-633CC0812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12C21A-B033-71D0-1668-348A95990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70DE3-97BC-4AB0-8129-AAFE21EB7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33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79A9FA-E256-723D-60F1-9BB25D9808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CFB2905-AD57-65B3-77E4-5E7780D9A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94D39A-5BDE-15F1-1CD4-F37E29653A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38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D7817-F38E-92B9-0903-095CFE8B9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E8D886-7129-9A59-B34C-F939FCE6B8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29B04C-6D9C-5E95-71DF-1DCEF696B3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E3B3B2-CEE1-A122-A668-D3E3738C0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6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8AFB2-8D76-807C-4100-46D9996B6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7ED8A-B70E-BCF2-C1D0-8097BE5DC2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BB62668-8CC8-2F28-7298-34AC635AEB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9E7DA79-9B07-1A8F-00F1-233C63B07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87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宽屏</PresentationFormat>
  <Paragraphs>0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7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esther leung</dc:creator>
  <cp:lastModifiedBy>esther leung</cp:lastModifiedBy>
  <cp:revision>2</cp:revision>
  <dcterms:created xsi:type="dcterms:W3CDTF">2026-06-16T02:30:48Z</dcterms:created>
  <dcterms:modified xsi:type="dcterms:W3CDTF">2026-06-16T03:11:41Z</dcterms:modified>
</cp:coreProperties>
</file>